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40"/>
  </p:notesMasterIdLst>
  <p:sldIdLst>
    <p:sldId id="344" r:id="rId4"/>
    <p:sldId id="312" r:id="rId5"/>
    <p:sldId id="337"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4" r:id="rId24"/>
    <p:sldId id="365" r:id="rId25"/>
    <p:sldId id="366" r:id="rId26"/>
    <p:sldId id="367" r:id="rId27"/>
    <p:sldId id="368" r:id="rId28"/>
    <p:sldId id="369" r:id="rId29"/>
    <p:sldId id="370" r:id="rId30"/>
    <p:sldId id="371" r:id="rId31"/>
    <p:sldId id="373" r:id="rId32"/>
    <p:sldId id="374" r:id="rId33"/>
    <p:sldId id="375" r:id="rId34"/>
    <p:sldId id="376" r:id="rId35"/>
    <p:sldId id="377" r:id="rId36"/>
    <p:sldId id="378" r:id="rId37"/>
    <p:sldId id="379" r:id="rId38"/>
    <p:sldId id="30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710"/>
    <a:srgbClr val="0594A9"/>
    <a:srgbClr val="EEBA2D"/>
    <a:srgbClr val="FFFFFF"/>
    <a:srgbClr val="E6872D"/>
    <a:srgbClr val="FDB30F"/>
    <a:srgbClr val="D92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6196" autoAdjust="0"/>
  </p:normalViewPr>
  <p:slideViewPr>
    <p:cSldViewPr snapToGrid="0" showGuides="1">
      <p:cViewPr varScale="1">
        <p:scale>
          <a:sx n="67" d="100"/>
          <a:sy n="67" d="100"/>
        </p:scale>
        <p:origin x="642" y="48"/>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E3B13-7282-4BD0-BEAD-26850F69C8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1F973E7C-1659-4310-AE38-13003F7B7C46}">
      <dgm:prSet custT="1"/>
      <dgm:spPr>
        <a:solidFill>
          <a:srgbClr val="0594A9"/>
        </a:solidFill>
      </dgm:spPr>
      <dgm:t>
        <a:bodyPr/>
        <a:lstStyle/>
        <a:p>
          <a:r>
            <a:rPr lang="en-US" sz="1600" dirty="0">
              <a:latin typeface="Arial" panose="020B0604020202020204" pitchFamily="34" charset="0"/>
              <a:cs typeface="Arial" panose="020B0604020202020204" pitchFamily="34" charset="0"/>
            </a:rPr>
            <a:t>•	Compatible with your operating system</a:t>
          </a:r>
          <a:endParaRPr lang="es-ES" sz="1600" dirty="0">
            <a:latin typeface="Arial" panose="020B0604020202020204" pitchFamily="34" charset="0"/>
            <a:cs typeface="Arial" panose="020B0604020202020204" pitchFamily="34" charset="0"/>
          </a:endParaRPr>
        </a:p>
      </dgm:t>
    </dgm:pt>
    <dgm:pt modelId="{C79AC102-23FF-40ED-B219-F8AB5C47FC8A}" type="parTrans" cxnId="{59E4FA1B-A274-4F7C-9522-BEC585F1D255}">
      <dgm:prSet/>
      <dgm:spPr/>
      <dgm:t>
        <a:bodyPr/>
        <a:lstStyle/>
        <a:p>
          <a:endParaRPr lang="es-ES" sz="1400">
            <a:latin typeface="Arial" panose="020B0604020202020204" pitchFamily="34" charset="0"/>
            <a:cs typeface="Arial" panose="020B0604020202020204" pitchFamily="34" charset="0"/>
          </a:endParaRPr>
        </a:p>
      </dgm:t>
    </dgm:pt>
    <dgm:pt modelId="{5EDA6267-DE8B-4497-89B7-68B697F58162}" type="sibTrans" cxnId="{59E4FA1B-A274-4F7C-9522-BEC585F1D255}">
      <dgm:prSet/>
      <dgm:spPr/>
      <dgm:t>
        <a:bodyPr/>
        <a:lstStyle/>
        <a:p>
          <a:endParaRPr lang="es-ES" sz="1400">
            <a:latin typeface="Arial" panose="020B0604020202020204" pitchFamily="34" charset="0"/>
            <a:cs typeface="Arial" panose="020B0604020202020204" pitchFamily="34" charset="0"/>
          </a:endParaRPr>
        </a:p>
      </dgm:t>
    </dgm:pt>
    <dgm:pt modelId="{3DB1E083-D1D8-4E6E-96C7-C68D5B21DE4F}">
      <dgm:prSet custT="1"/>
      <dgm:spPr>
        <a:solidFill>
          <a:srgbClr val="FC9710"/>
        </a:solidFill>
      </dgm:spPr>
      <dgm:t>
        <a:bodyPr/>
        <a:lstStyle/>
        <a:p>
          <a:r>
            <a:rPr lang="en-US" sz="1600">
              <a:latin typeface="Arial" panose="020B0604020202020204" pitchFamily="34" charset="0"/>
              <a:cs typeface="Arial" panose="020B0604020202020204" pitchFamily="34" charset="0"/>
            </a:rPr>
            <a:t>•	Protection of your device, without slowing down its speed, capacity, or performance.</a:t>
          </a:r>
          <a:endParaRPr lang="es-ES" sz="1600">
            <a:latin typeface="Arial" panose="020B0604020202020204" pitchFamily="34" charset="0"/>
            <a:cs typeface="Arial" panose="020B0604020202020204" pitchFamily="34" charset="0"/>
          </a:endParaRPr>
        </a:p>
      </dgm:t>
    </dgm:pt>
    <dgm:pt modelId="{6221CE4A-01A3-4F32-997D-36FE267D1A3C}" type="parTrans" cxnId="{5A08BC45-E284-478D-A869-C4EB957A1973}">
      <dgm:prSet/>
      <dgm:spPr/>
      <dgm:t>
        <a:bodyPr/>
        <a:lstStyle/>
        <a:p>
          <a:endParaRPr lang="es-ES" sz="1400">
            <a:latin typeface="Arial" panose="020B0604020202020204" pitchFamily="34" charset="0"/>
            <a:cs typeface="Arial" panose="020B0604020202020204" pitchFamily="34" charset="0"/>
          </a:endParaRPr>
        </a:p>
      </dgm:t>
    </dgm:pt>
    <dgm:pt modelId="{E77114C6-C6ED-4EF3-8BCF-BC1AE653EDBC}" type="sibTrans" cxnId="{5A08BC45-E284-478D-A869-C4EB957A1973}">
      <dgm:prSet/>
      <dgm:spPr/>
      <dgm:t>
        <a:bodyPr/>
        <a:lstStyle/>
        <a:p>
          <a:endParaRPr lang="es-ES" sz="1400">
            <a:latin typeface="Arial" panose="020B0604020202020204" pitchFamily="34" charset="0"/>
            <a:cs typeface="Arial" panose="020B0604020202020204" pitchFamily="34" charset="0"/>
          </a:endParaRPr>
        </a:p>
      </dgm:t>
    </dgm:pt>
    <dgm:pt modelId="{D66543CA-621D-4E80-BBE7-C98593B5F042}">
      <dgm:prSet custT="1"/>
      <dgm:spPr>
        <a:solidFill>
          <a:srgbClr val="0594A9"/>
        </a:solidFill>
      </dgm:spPr>
      <dgm:t>
        <a:bodyPr/>
        <a:lstStyle/>
        <a:p>
          <a:r>
            <a:rPr lang="en-US" sz="1600">
              <a:latin typeface="Arial" panose="020B0604020202020204" pitchFamily="34" charset="0"/>
              <a:cs typeface="Arial" panose="020B0604020202020204" pitchFamily="34" charset="0"/>
            </a:rPr>
            <a:t>•	Frequent updates. Otherwise, we may be exposed to new threats. </a:t>
          </a:r>
          <a:endParaRPr lang="es-ES" sz="1600">
            <a:latin typeface="Arial" panose="020B0604020202020204" pitchFamily="34" charset="0"/>
            <a:cs typeface="Arial" panose="020B0604020202020204" pitchFamily="34" charset="0"/>
          </a:endParaRPr>
        </a:p>
      </dgm:t>
    </dgm:pt>
    <dgm:pt modelId="{9F11684C-09F2-4C41-8932-E028A253A25D}" type="parTrans" cxnId="{2731DC27-8E82-4B25-89BC-4FF72A3E3D49}">
      <dgm:prSet/>
      <dgm:spPr/>
      <dgm:t>
        <a:bodyPr/>
        <a:lstStyle/>
        <a:p>
          <a:endParaRPr lang="es-ES" sz="1400">
            <a:latin typeface="Arial" panose="020B0604020202020204" pitchFamily="34" charset="0"/>
            <a:cs typeface="Arial" panose="020B0604020202020204" pitchFamily="34" charset="0"/>
          </a:endParaRPr>
        </a:p>
      </dgm:t>
    </dgm:pt>
    <dgm:pt modelId="{53895ECE-67C5-450F-836E-62D3CBF52CEC}" type="sibTrans" cxnId="{2731DC27-8E82-4B25-89BC-4FF72A3E3D49}">
      <dgm:prSet/>
      <dgm:spPr/>
      <dgm:t>
        <a:bodyPr/>
        <a:lstStyle/>
        <a:p>
          <a:endParaRPr lang="es-ES" sz="1400">
            <a:latin typeface="Arial" panose="020B0604020202020204" pitchFamily="34" charset="0"/>
            <a:cs typeface="Arial" panose="020B0604020202020204" pitchFamily="34" charset="0"/>
          </a:endParaRPr>
        </a:p>
      </dgm:t>
    </dgm:pt>
    <dgm:pt modelId="{86EEE9BC-C969-47C8-B64D-4EBAA032308E}">
      <dgm:prSet custT="1"/>
      <dgm:spPr>
        <a:solidFill>
          <a:srgbClr val="FC9710"/>
        </a:solidFill>
      </dgm:spPr>
      <dgm:t>
        <a:bodyPr/>
        <a:lstStyle/>
        <a:p>
          <a:r>
            <a:rPr lang="en-US" sz="1600" dirty="0">
              <a:latin typeface="Arial" panose="020B0604020202020204" pitchFamily="34" charset="0"/>
              <a:cs typeface="Arial" panose="020B0604020202020204" pitchFamily="34" charset="0"/>
            </a:rPr>
            <a:t>•	Versatility. Our antivirus must be as versatile as the malware.</a:t>
          </a:r>
          <a:endParaRPr lang="es-ES" sz="1600" dirty="0">
            <a:latin typeface="Arial" panose="020B0604020202020204" pitchFamily="34" charset="0"/>
            <a:cs typeface="Arial" panose="020B0604020202020204" pitchFamily="34" charset="0"/>
          </a:endParaRPr>
        </a:p>
      </dgm:t>
    </dgm:pt>
    <dgm:pt modelId="{BFD07DF0-9EF8-4913-930C-7E3F73D52D20}" type="parTrans" cxnId="{F9509DE3-DD6D-4FA0-BCE1-556A40B7ECBD}">
      <dgm:prSet/>
      <dgm:spPr/>
      <dgm:t>
        <a:bodyPr/>
        <a:lstStyle/>
        <a:p>
          <a:endParaRPr lang="es-ES" sz="1400">
            <a:latin typeface="Arial" panose="020B0604020202020204" pitchFamily="34" charset="0"/>
            <a:cs typeface="Arial" panose="020B0604020202020204" pitchFamily="34" charset="0"/>
          </a:endParaRPr>
        </a:p>
      </dgm:t>
    </dgm:pt>
    <dgm:pt modelId="{0676FA47-FDF7-49D3-A50E-B4F34D230532}" type="sibTrans" cxnId="{F9509DE3-DD6D-4FA0-BCE1-556A40B7ECBD}">
      <dgm:prSet/>
      <dgm:spPr/>
      <dgm:t>
        <a:bodyPr/>
        <a:lstStyle/>
        <a:p>
          <a:endParaRPr lang="es-ES" sz="1400">
            <a:latin typeface="Arial" panose="020B0604020202020204" pitchFamily="34" charset="0"/>
            <a:cs typeface="Arial" panose="020B0604020202020204" pitchFamily="34" charset="0"/>
          </a:endParaRPr>
        </a:p>
      </dgm:t>
    </dgm:pt>
    <dgm:pt modelId="{78CDBC3C-FAC2-4FC5-B4D6-5AFD0CB56EB4}">
      <dgm:prSet custT="1"/>
      <dgm:spPr>
        <a:solidFill>
          <a:srgbClr val="0594A9"/>
        </a:solidFill>
      </dgm:spPr>
      <dgm:t>
        <a:bodyPr/>
        <a:lstStyle/>
        <a:p>
          <a:r>
            <a:rPr lang="en-US" sz="1600" dirty="0">
              <a:latin typeface="Arial" panose="020B0604020202020204" pitchFamily="34" charset="0"/>
              <a:cs typeface="Arial" panose="020B0604020202020204" pitchFamily="34" charset="0"/>
            </a:rPr>
            <a:t>•	Ability to act. In addition to recognizing the threat, it must eradicate and clean it from our device.</a:t>
          </a:r>
          <a:endParaRPr lang="es-ES" sz="1600" dirty="0">
            <a:latin typeface="Arial" panose="020B0604020202020204" pitchFamily="34" charset="0"/>
            <a:cs typeface="Arial" panose="020B0604020202020204" pitchFamily="34" charset="0"/>
          </a:endParaRPr>
        </a:p>
      </dgm:t>
    </dgm:pt>
    <dgm:pt modelId="{006337AD-980D-4F77-B5A6-4E3F571F67E9}" type="parTrans" cxnId="{8B44F20B-1ED5-412D-8EFE-7D7794C80977}">
      <dgm:prSet/>
      <dgm:spPr/>
      <dgm:t>
        <a:bodyPr/>
        <a:lstStyle/>
        <a:p>
          <a:endParaRPr lang="es-ES" sz="1400">
            <a:latin typeface="Arial" panose="020B0604020202020204" pitchFamily="34" charset="0"/>
            <a:cs typeface="Arial" panose="020B0604020202020204" pitchFamily="34" charset="0"/>
          </a:endParaRPr>
        </a:p>
      </dgm:t>
    </dgm:pt>
    <dgm:pt modelId="{81F93751-849C-40D1-98D9-4C77552DC476}" type="sibTrans" cxnId="{8B44F20B-1ED5-412D-8EFE-7D7794C80977}">
      <dgm:prSet/>
      <dgm:spPr/>
      <dgm:t>
        <a:bodyPr/>
        <a:lstStyle/>
        <a:p>
          <a:endParaRPr lang="es-ES" sz="1400">
            <a:latin typeface="Arial" panose="020B0604020202020204" pitchFamily="34" charset="0"/>
            <a:cs typeface="Arial" panose="020B0604020202020204" pitchFamily="34" charset="0"/>
          </a:endParaRPr>
        </a:p>
      </dgm:t>
    </dgm:pt>
    <dgm:pt modelId="{5FA918FB-A755-4EEB-A73E-62BF944E0A6B}" type="pres">
      <dgm:prSet presAssocID="{112E3B13-7282-4BD0-BEAD-26850F69C8BF}" presName="linear" presStyleCnt="0">
        <dgm:presLayoutVars>
          <dgm:animLvl val="lvl"/>
          <dgm:resizeHandles val="exact"/>
        </dgm:presLayoutVars>
      </dgm:prSet>
      <dgm:spPr/>
      <dgm:t>
        <a:bodyPr/>
        <a:lstStyle/>
        <a:p>
          <a:endParaRPr lang="it-IT"/>
        </a:p>
      </dgm:t>
    </dgm:pt>
    <dgm:pt modelId="{F072708C-A90F-4585-8EBE-D3498DB8B395}" type="pres">
      <dgm:prSet presAssocID="{1F973E7C-1659-4310-AE38-13003F7B7C46}" presName="parentText" presStyleLbl="node1" presStyleIdx="0" presStyleCnt="5" custAng="0" custScaleY="107430">
        <dgm:presLayoutVars>
          <dgm:chMax val="0"/>
          <dgm:bulletEnabled val="1"/>
        </dgm:presLayoutVars>
      </dgm:prSet>
      <dgm:spPr/>
      <dgm:t>
        <a:bodyPr/>
        <a:lstStyle/>
        <a:p>
          <a:endParaRPr lang="it-IT"/>
        </a:p>
      </dgm:t>
    </dgm:pt>
    <dgm:pt modelId="{4A989C93-C948-40F4-90A3-7C3B4ADE8F7D}" type="pres">
      <dgm:prSet presAssocID="{5EDA6267-DE8B-4497-89B7-68B697F58162}" presName="spacer" presStyleCnt="0"/>
      <dgm:spPr/>
    </dgm:pt>
    <dgm:pt modelId="{557EED07-E6D2-4D28-811C-275F7E77D6D8}" type="pres">
      <dgm:prSet presAssocID="{3DB1E083-D1D8-4E6E-96C7-C68D5B21DE4F}" presName="parentText" presStyleLbl="node1" presStyleIdx="1" presStyleCnt="5" custAng="0" custScaleY="107430" custLinFactNeighborX="0">
        <dgm:presLayoutVars>
          <dgm:chMax val="0"/>
          <dgm:bulletEnabled val="1"/>
        </dgm:presLayoutVars>
      </dgm:prSet>
      <dgm:spPr/>
      <dgm:t>
        <a:bodyPr/>
        <a:lstStyle/>
        <a:p>
          <a:endParaRPr lang="it-IT"/>
        </a:p>
      </dgm:t>
    </dgm:pt>
    <dgm:pt modelId="{1EED557C-B402-4F3F-BD43-48B4756457B5}" type="pres">
      <dgm:prSet presAssocID="{E77114C6-C6ED-4EF3-8BCF-BC1AE653EDBC}" presName="spacer" presStyleCnt="0"/>
      <dgm:spPr/>
    </dgm:pt>
    <dgm:pt modelId="{0042D827-0180-4A72-9577-BB8327DBC4E2}" type="pres">
      <dgm:prSet presAssocID="{D66543CA-621D-4E80-BBE7-C98593B5F042}" presName="parentText" presStyleLbl="node1" presStyleIdx="2" presStyleCnt="5" custAng="0" custScaleY="107430" custLinFactNeighborX="195" custLinFactNeighborY="19701">
        <dgm:presLayoutVars>
          <dgm:chMax val="0"/>
          <dgm:bulletEnabled val="1"/>
        </dgm:presLayoutVars>
      </dgm:prSet>
      <dgm:spPr/>
      <dgm:t>
        <a:bodyPr/>
        <a:lstStyle/>
        <a:p>
          <a:endParaRPr lang="it-IT"/>
        </a:p>
      </dgm:t>
    </dgm:pt>
    <dgm:pt modelId="{90872B40-31A2-49D2-AD42-C98E4438596E}" type="pres">
      <dgm:prSet presAssocID="{53895ECE-67C5-450F-836E-62D3CBF52CEC}" presName="spacer" presStyleCnt="0"/>
      <dgm:spPr/>
    </dgm:pt>
    <dgm:pt modelId="{0195251A-ACA8-4446-814E-BDB02564CF37}" type="pres">
      <dgm:prSet presAssocID="{86EEE9BC-C969-47C8-B64D-4EBAA032308E}" presName="parentText" presStyleLbl="node1" presStyleIdx="3" presStyleCnt="5" custAng="0" custScaleY="107430">
        <dgm:presLayoutVars>
          <dgm:chMax val="0"/>
          <dgm:bulletEnabled val="1"/>
        </dgm:presLayoutVars>
      </dgm:prSet>
      <dgm:spPr/>
      <dgm:t>
        <a:bodyPr/>
        <a:lstStyle/>
        <a:p>
          <a:endParaRPr lang="it-IT"/>
        </a:p>
      </dgm:t>
    </dgm:pt>
    <dgm:pt modelId="{D733C66A-0D6C-491F-A2E0-3306B05601F0}" type="pres">
      <dgm:prSet presAssocID="{0676FA47-FDF7-49D3-A50E-B4F34D230532}" presName="spacer" presStyleCnt="0"/>
      <dgm:spPr/>
    </dgm:pt>
    <dgm:pt modelId="{C7A014CD-951E-444D-A788-E0989C32311D}" type="pres">
      <dgm:prSet presAssocID="{78CDBC3C-FAC2-4FC5-B4D6-5AFD0CB56EB4}" presName="parentText" presStyleLbl="node1" presStyleIdx="4" presStyleCnt="5" custAng="0" custScaleY="152279">
        <dgm:presLayoutVars>
          <dgm:chMax val="0"/>
          <dgm:bulletEnabled val="1"/>
        </dgm:presLayoutVars>
      </dgm:prSet>
      <dgm:spPr/>
      <dgm:t>
        <a:bodyPr/>
        <a:lstStyle/>
        <a:p>
          <a:endParaRPr lang="it-IT"/>
        </a:p>
      </dgm:t>
    </dgm:pt>
  </dgm:ptLst>
  <dgm:cxnLst>
    <dgm:cxn modelId="{B4B17D53-47F4-414B-958F-53AC74183F21}" type="presOf" srcId="{3DB1E083-D1D8-4E6E-96C7-C68D5B21DE4F}" destId="{557EED07-E6D2-4D28-811C-275F7E77D6D8}" srcOrd="0" destOrd="0" presId="urn:microsoft.com/office/officeart/2005/8/layout/vList2"/>
    <dgm:cxn modelId="{F9509DE3-DD6D-4FA0-BCE1-556A40B7ECBD}" srcId="{112E3B13-7282-4BD0-BEAD-26850F69C8BF}" destId="{86EEE9BC-C969-47C8-B64D-4EBAA032308E}" srcOrd="3" destOrd="0" parTransId="{BFD07DF0-9EF8-4913-930C-7E3F73D52D20}" sibTransId="{0676FA47-FDF7-49D3-A50E-B4F34D230532}"/>
    <dgm:cxn modelId="{8B44F20B-1ED5-412D-8EFE-7D7794C80977}" srcId="{112E3B13-7282-4BD0-BEAD-26850F69C8BF}" destId="{78CDBC3C-FAC2-4FC5-B4D6-5AFD0CB56EB4}" srcOrd="4" destOrd="0" parTransId="{006337AD-980D-4F77-B5A6-4E3F571F67E9}" sibTransId="{81F93751-849C-40D1-98D9-4C77552DC476}"/>
    <dgm:cxn modelId="{9A55A830-C25D-41C9-977F-1C64AE44D90E}" type="presOf" srcId="{78CDBC3C-FAC2-4FC5-B4D6-5AFD0CB56EB4}" destId="{C7A014CD-951E-444D-A788-E0989C32311D}" srcOrd="0" destOrd="0" presId="urn:microsoft.com/office/officeart/2005/8/layout/vList2"/>
    <dgm:cxn modelId="{59E4FA1B-A274-4F7C-9522-BEC585F1D255}" srcId="{112E3B13-7282-4BD0-BEAD-26850F69C8BF}" destId="{1F973E7C-1659-4310-AE38-13003F7B7C46}" srcOrd="0" destOrd="0" parTransId="{C79AC102-23FF-40ED-B219-F8AB5C47FC8A}" sibTransId="{5EDA6267-DE8B-4497-89B7-68B697F58162}"/>
    <dgm:cxn modelId="{5A08BC45-E284-478D-A869-C4EB957A1973}" srcId="{112E3B13-7282-4BD0-BEAD-26850F69C8BF}" destId="{3DB1E083-D1D8-4E6E-96C7-C68D5B21DE4F}" srcOrd="1" destOrd="0" parTransId="{6221CE4A-01A3-4F32-997D-36FE267D1A3C}" sibTransId="{E77114C6-C6ED-4EF3-8BCF-BC1AE653EDBC}"/>
    <dgm:cxn modelId="{FD8B7469-A626-495C-BE99-8C8ABD1846C2}" type="presOf" srcId="{D66543CA-621D-4E80-BBE7-C98593B5F042}" destId="{0042D827-0180-4A72-9577-BB8327DBC4E2}" srcOrd="0" destOrd="0" presId="urn:microsoft.com/office/officeart/2005/8/layout/vList2"/>
    <dgm:cxn modelId="{EB9DB00A-3851-4D0B-A1A8-03254C5B573A}" type="presOf" srcId="{86EEE9BC-C969-47C8-B64D-4EBAA032308E}" destId="{0195251A-ACA8-4446-814E-BDB02564CF37}" srcOrd="0" destOrd="0" presId="urn:microsoft.com/office/officeart/2005/8/layout/vList2"/>
    <dgm:cxn modelId="{5571C5E9-F77A-4993-9D29-1FAE0813466E}" type="presOf" srcId="{112E3B13-7282-4BD0-BEAD-26850F69C8BF}" destId="{5FA918FB-A755-4EEB-A73E-62BF944E0A6B}" srcOrd="0" destOrd="0" presId="urn:microsoft.com/office/officeart/2005/8/layout/vList2"/>
    <dgm:cxn modelId="{C3BC174F-A6CA-47D4-BA74-01BA452ED681}" type="presOf" srcId="{1F973E7C-1659-4310-AE38-13003F7B7C46}" destId="{F072708C-A90F-4585-8EBE-D3498DB8B395}" srcOrd="0" destOrd="0" presId="urn:microsoft.com/office/officeart/2005/8/layout/vList2"/>
    <dgm:cxn modelId="{2731DC27-8E82-4B25-89BC-4FF72A3E3D49}" srcId="{112E3B13-7282-4BD0-BEAD-26850F69C8BF}" destId="{D66543CA-621D-4E80-BBE7-C98593B5F042}" srcOrd="2" destOrd="0" parTransId="{9F11684C-09F2-4C41-8932-E028A253A25D}" sibTransId="{53895ECE-67C5-450F-836E-62D3CBF52CEC}"/>
    <dgm:cxn modelId="{7109760D-CD64-4D2F-A513-0AF352505AF3}" type="presParOf" srcId="{5FA918FB-A755-4EEB-A73E-62BF944E0A6B}" destId="{F072708C-A90F-4585-8EBE-D3498DB8B395}" srcOrd="0" destOrd="0" presId="urn:microsoft.com/office/officeart/2005/8/layout/vList2"/>
    <dgm:cxn modelId="{C9BE5DDF-20A4-4C1B-A6FC-27F53E39E4C0}" type="presParOf" srcId="{5FA918FB-A755-4EEB-A73E-62BF944E0A6B}" destId="{4A989C93-C948-40F4-90A3-7C3B4ADE8F7D}" srcOrd="1" destOrd="0" presId="urn:microsoft.com/office/officeart/2005/8/layout/vList2"/>
    <dgm:cxn modelId="{2B6B7D9A-57C0-42BF-97AD-6F02ECE88809}" type="presParOf" srcId="{5FA918FB-A755-4EEB-A73E-62BF944E0A6B}" destId="{557EED07-E6D2-4D28-811C-275F7E77D6D8}" srcOrd="2" destOrd="0" presId="urn:microsoft.com/office/officeart/2005/8/layout/vList2"/>
    <dgm:cxn modelId="{166ACA64-BBB0-4C9A-B23B-9C41C56A0949}" type="presParOf" srcId="{5FA918FB-A755-4EEB-A73E-62BF944E0A6B}" destId="{1EED557C-B402-4F3F-BD43-48B4756457B5}" srcOrd="3" destOrd="0" presId="urn:microsoft.com/office/officeart/2005/8/layout/vList2"/>
    <dgm:cxn modelId="{92D36AE4-2410-470F-B5A3-9478B44AFE60}" type="presParOf" srcId="{5FA918FB-A755-4EEB-A73E-62BF944E0A6B}" destId="{0042D827-0180-4A72-9577-BB8327DBC4E2}" srcOrd="4" destOrd="0" presId="urn:microsoft.com/office/officeart/2005/8/layout/vList2"/>
    <dgm:cxn modelId="{3B20E600-45A9-47D4-A83A-D827CBA55363}" type="presParOf" srcId="{5FA918FB-A755-4EEB-A73E-62BF944E0A6B}" destId="{90872B40-31A2-49D2-AD42-C98E4438596E}" srcOrd="5" destOrd="0" presId="urn:microsoft.com/office/officeart/2005/8/layout/vList2"/>
    <dgm:cxn modelId="{54E28970-631E-4951-9AB5-8B2BF916134C}" type="presParOf" srcId="{5FA918FB-A755-4EEB-A73E-62BF944E0A6B}" destId="{0195251A-ACA8-4446-814E-BDB02564CF37}" srcOrd="6" destOrd="0" presId="urn:microsoft.com/office/officeart/2005/8/layout/vList2"/>
    <dgm:cxn modelId="{CF776057-94A8-41F9-A994-C11927EDBB66}" type="presParOf" srcId="{5FA918FB-A755-4EEB-A73E-62BF944E0A6B}" destId="{D733C66A-0D6C-491F-A2E0-3306B05601F0}" srcOrd="7" destOrd="0" presId="urn:microsoft.com/office/officeart/2005/8/layout/vList2"/>
    <dgm:cxn modelId="{D6B72B67-D19C-41E5-9BF7-7B62FB56AE47}" type="presParOf" srcId="{5FA918FB-A755-4EEB-A73E-62BF944E0A6B}" destId="{C7A014CD-951E-444D-A788-E0989C32311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0DFD07-C9E1-48B5-A324-D94AED45D4A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27803BB7-CCAF-4818-8309-AD30727896EE}">
      <dgm:prSet custT="1"/>
      <dgm:spPr>
        <a:solidFill>
          <a:srgbClr val="FC9710"/>
        </a:solidFill>
      </dgm:spPr>
      <dgm:t>
        <a:bodyPr/>
        <a:lstStyle/>
        <a:p>
          <a:r>
            <a:rPr lang="en-US" sz="1600" dirty="0">
              <a:latin typeface="Arial" panose="020B0604020202020204" pitchFamily="34" charset="0"/>
              <a:cs typeface="Arial" panose="020B0604020202020204" pitchFamily="34" charset="0"/>
            </a:rPr>
            <a:t>4) Malicious insiders </a:t>
          </a:r>
          <a:endParaRPr lang="es-ES" sz="1600" dirty="0">
            <a:latin typeface="Arial" panose="020B0604020202020204" pitchFamily="34" charset="0"/>
            <a:cs typeface="Arial" panose="020B0604020202020204" pitchFamily="34" charset="0"/>
          </a:endParaRPr>
        </a:p>
      </dgm:t>
    </dgm:pt>
    <dgm:pt modelId="{479F0872-EC50-4196-BBD5-96A3B11295F7}" type="parTrans" cxnId="{558802CA-8DD6-467D-B6E8-9A124CFD0D28}">
      <dgm:prSet/>
      <dgm:spPr/>
      <dgm:t>
        <a:bodyPr/>
        <a:lstStyle/>
        <a:p>
          <a:endParaRPr lang="es-ES"/>
        </a:p>
      </dgm:t>
    </dgm:pt>
    <dgm:pt modelId="{80311567-B236-4FB5-B147-7617C829EAD2}" type="sibTrans" cxnId="{558802CA-8DD6-467D-B6E8-9A124CFD0D28}">
      <dgm:prSet/>
      <dgm:spPr/>
      <dgm:t>
        <a:bodyPr/>
        <a:lstStyle/>
        <a:p>
          <a:endParaRPr lang="es-ES"/>
        </a:p>
      </dgm:t>
    </dgm:pt>
    <dgm:pt modelId="{FFB06C2A-A2D1-45C4-B98E-47EE8CE14ED2}" type="pres">
      <dgm:prSet presAssocID="{E80DFD07-C9E1-48B5-A324-D94AED45D4AF}" presName="Name0" presStyleCnt="0">
        <dgm:presLayoutVars>
          <dgm:dir/>
          <dgm:resizeHandles val="exact"/>
        </dgm:presLayoutVars>
      </dgm:prSet>
      <dgm:spPr/>
      <dgm:t>
        <a:bodyPr/>
        <a:lstStyle/>
        <a:p>
          <a:endParaRPr lang="it-IT"/>
        </a:p>
      </dgm:t>
    </dgm:pt>
    <dgm:pt modelId="{B49C0980-A5B7-4F6D-AB8A-A4EB44F1B5D5}" type="pres">
      <dgm:prSet presAssocID="{27803BB7-CCAF-4818-8309-AD30727896EE}" presName="node" presStyleLbl="node1" presStyleIdx="0" presStyleCnt="1" custLinFactX="-652" custLinFactNeighborX="-100000" custLinFactNeighborY="72459">
        <dgm:presLayoutVars>
          <dgm:bulletEnabled val="1"/>
        </dgm:presLayoutVars>
      </dgm:prSet>
      <dgm:spPr/>
      <dgm:t>
        <a:bodyPr/>
        <a:lstStyle/>
        <a:p>
          <a:endParaRPr lang="it-IT"/>
        </a:p>
      </dgm:t>
    </dgm:pt>
  </dgm:ptLst>
  <dgm:cxnLst>
    <dgm:cxn modelId="{558802CA-8DD6-467D-B6E8-9A124CFD0D28}" srcId="{E80DFD07-C9E1-48B5-A324-D94AED45D4AF}" destId="{27803BB7-CCAF-4818-8309-AD30727896EE}" srcOrd="0" destOrd="0" parTransId="{479F0872-EC50-4196-BBD5-96A3B11295F7}" sibTransId="{80311567-B236-4FB5-B147-7617C829EAD2}"/>
    <dgm:cxn modelId="{BA2BD9D3-2134-410A-9CF2-F89525663ADD}" type="presOf" srcId="{27803BB7-CCAF-4818-8309-AD30727896EE}" destId="{B49C0980-A5B7-4F6D-AB8A-A4EB44F1B5D5}" srcOrd="0" destOrd="0" presId="urn:microsoft.com/office/officeart/2005/8/layout/process1"/>
    <dgm:cxn modelId="{99C7CA0F-8EB5-45B4-9409-C646DB98B188}" type="presOf" srcId="{E80DFD07-C9E1-48B5-A324-D94AED45D4AF}" destId="{FFB06C2A-A2D1-45C4-B98E-47EE8CE14ED2}" srcOrd="0" destOrd="0" presId="urn:microsoft.com/office/officeart/2005/8/layout/process1"/>
    <dgm:cxn modelId="{0359708D-58FD-4938-8336-D260BD3081F9}" type="presParOf" srcId="{FFB06C2A-A2D1-45C4-B98E-47EE8CE14ED2}" destId="{B49C0980-A5B7-4F6D-AB8A-A4EB44F1B5D5}"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F9F514-6B45-4E44-BEEF-02D5F2413BD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7AED2C80-F2C1-4B29-A011-CCF6FDFE4012}">
      <dgm:prSet custT="1"/>
      <dgm:spPr>
        <a:solidFill>
          <a:srgbClr val="FC9710"/>
        </a:solidFill>
      </dgm:spPr>
      <dgm:t>
        <a:bodyPr/>
        <a:lstStyle/>
        <a:p>
          <a:r>
            <a:rPr lang="en-US" sz="1600" dirty="0">
              <a:latin typeface="Arial" panose="020B0604020202020204" pitchFamily="34" charset="0"/>
              <a:cs typeface="Arial" panose="020B0604020202020204" pitchFamily="34" charset="0"/>
            </a:rPr>
            <a:t>5) Denial of service attacks </a:t>
          </a:r>
          <a:endParaRPr lang="es-ES" sz="1600" dirty="0">
            <a:latin typeface="Arial" panose="020B0604020202020204" pitchFamily="34" charset="0"/>
            <a:cs typeface="Arial" panose="020B0604020202020204" pitchFamily="34" charset="0"/>
          </a:endParaRPr>
        </a:p>
      </dgm:t>
    </dgm:pt>
    <dgm:pt modelId="{EE70F164-1261-4028-82BE-45038CB32F4E}" type="parTrans" cxnId="{53E99CBD-33AE-474A-82BE-C80C8BA1EDB0}">
      <dgm:prSet/>
      <dgm:spPr/>
      <dgm:t>
        <a:bodyPr/>
        <a:lstStyle/>
        <a:p>
          <a:endParaRPr lang="es-ES"/>
        </a:p>
      </dgm:t>
    </dgm:pt>
    <dgm:pt modelId="{CFA502BD-09B4-4022-B955-D7ECFA110BDC}" type="sibTrans" cxnId="{53E99CBD-33AE-474A-82BE-C80C8BA1EDB0}">
      <dgm:prSet/>
      <dgm:spPr/>
      <dgm:t>
        <a:bodyPr/>
        <a:lstStyle/>
        <a:p>
          <a:endParaRPr lang="es-ES"/>
        </a:p>
      </dgm:t>
    </dgm:pt>
    <dgm:pt modelId="{B529A10C-556A-4ABA-909D-61C1119E5555}" type="pres">
      <dgm:prSet presAssocID="{BFF9F514-6B45-4E44-BEEF-02D5F2413BD2}" presName="Name0" presStyleCnt="0">
        <dgm:presLayoutVars>
          <dgm:dir/>
          <dgm:resizeHandles val="exact"/>
        </dgm:presLayoutVars>
      </dgm:prSet>
      <dgm:spPr/>
      <dgm:t>
        <a:bodyPr/>
        <a:lstStyle/>
        <a:p>
          <a:endParaRPr lang="it-IT"/>
        </a:p>
      </dgm:t>
    </dgm:pt>
    <dgm:pt modelId="{3BD8A2FD-09EC-4E65-A401-C08CFEACDD28}" type="pres">
      <dgm:prSet presAssocID="{7AED2C80-F2C1-4B29-A011-CCF6FDFE4012}" presName="node" presStyleLbl="node1" presStyleIdx="0" presStyleCnt="1">
        <dgm:presLayoutVars>
          <dgm:bulletEnabled val="1"/>
        </dgm:presLayoutVars>
      </dgm:prSet>
      <dgm:spPr/>
      <dgm:t>
        <a:bodyPr/>
        <a:lstStyle/>
        <a:p>
          <a:endParaRPr lang="it-IT"/>
        </a:p>
      </dgm:t>
    </dgm:pt>
  </dgm:ptLst>
  <dgm:cxnLst>
    <dgm:cxn modelId="{473A9D55-08A0-480B-B77F-46DA423F61FC}" type="presOf" srcId="{7AED2C80-F2C1-4B29-A011-CCF6FDFE4012}" destId="{3BD8A2FD-09EC-4E65-A401-C08CFEACDD28}" srcOrd="0" destOrd="0" presId="urn:microsoft.com/office/officeart/2005/8/layout/process1"/>
    <dgm:cxn modelId="{53E99CBD-33AE-474A-82BE-C80C8BA1EDB0}" srcId="{BFF9F514-6B45-4E44-BEEF-02D5F2413BD2}" destId="{7AED2C80-F2C1-4B29-A011-CCF6FDFE4012}" srcOrd="0" destOrd="0" parTransId="{EE70F164-1261-4028-82BE-45038CB32F4E}" sibTransId="{CFA502BD-09B4-4022-B955-D7ECFA110BDC}"/>
    <dgm:cxn modelId="{C79A6056-C90D-4BC9-B046-FC5BEDD3C971}" type="presOf" srcId="{BFF9F514-6B45-4E44-BEEF-02D5F2413BD2}" destId="{B529A10C-556A-4ABA-909D-61C1119E5555}" srcOrd="0" destOrd="0" presId="urn:microsoft.com/office/officeart/2005/8/layout/process1"/>
    <dgm:cxn modelId="{E1456B8E-AF2B-4211-B022-6FD3F7705ABE}" type="presParOf" srcId="{B529A10C-556A-4ABA-909D-61C1119E5555}" destId="{3BD8A2FD-09EC-4E65-A401-C08CFEACDD28}"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E3A877-E6A1-40B5-96D7-ED0533A72FB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C43E335E-40D4-481E-B430-30CA23D7BCA6}">
      <dgm:prSet custT="1"/>
      <dgm:spPr>
        <a:solidFill>
          <a:srgbClr val="FC9710"/>
        </a:solidFill>
      </dgm:spPr>
      <dgm:t>
        <a:bodyPr/>
        <a:lstStyle/>
        <a:p>
          <a:r>
            <a:rPr lang="en-US" sz="1600" dirty="0">
              <a:latin typeface="Arial" panose="020B0604020202020204" pitchFamily="34" charset="0"/>
              <a:cs typeface="Arial" panose="020B0604020202020204" pitchFamily="34" charset="0"/>
            </a:rPr>
            <a:t>A. Update your software</a:t>
          </a:r>
          <a:endParaRPr lang="es-ES" sz="1600" dirty="0">
            <a:latin typeface="Arial" panose="020B0604020202020204" pitchFamily="34" charset="0"/>
            <a:cs typeface="Arial" panose="020B0604020202020204" pitchFamily="34" charset="0"/>
          </a:endParaRPr>
        </a:p>
      </dgm:t>
    </dgm:pt>
    <dgm:pt modelId="{0D77B27A-C874-479B-8A44-994160A4E8F8}" type="parTrans" cxnId="{D1DBECDE-CA60-48D0-8D5E-B3E00F5F29CB}">
      <dgm:prSet/>
      <dgm:spPr/>
      <dgm:t>
        <a:bodyPr/>
        <a:lstStyle/>
        <a:p>
          <a:endParaRPr lang="es-ES" sz="1600"/>
        </a:p>
      </dgm:t>
    </dgm:pt>
    <dgm:pt modelId="{4A5DC1DD-0B7D-4725-BB14-38AB2846933C}" type="sibTrans" cxnId="{D1DBECDE-CA60-48D0-8D5E-B3E00F5F29CB}">
      <dgm:prSet/>
      <dgm:spPr/>
      <dgm:t>
        <a:bodyPr/>
        <a:lstStyle/>
        <a:p>
          <a:endParaRPr lang="es-ES" sz="1600"/>
        </a:p>
      </dgm:t>
    </dgm:pt>
    <dgm:pt modelId="{94B62CB5-7CE5-49EC-9C0A-53315F547FAD}">
      <dgm:prSet custT="1"/>
      <dgm:spPr>
        <a:solidFill>
          <a:srgbClr val="FC9710"/>
        </a:solidFill>
      </dgm:spPr>
      <dgm:t>
        <a:bodyPr/>
        <a:lstStyle/>
        <a:p>
          <a:r>
            <a:rPr lang="en-US" sz="1600" dirty="0">
              <a:latin typeface="Arial" panose="020B0604020202020204" pitchFamily="34" charset="0"/>
              <a:cs typeface="Arial" panose="020B0604020202020204" pitchFamily="34" charset="0"/>
            </a:rPr>
            <a:t>B. Protect yourself from Viruses</a:t>
          </a:r>
          <a:endParaRPr lang="es-ES" sz="1600" dirty="0">
            <a:latin typeface="Arial" panose="020B0604020202020204" pitchFamily="34" charset="0"/>
            <a:cs typeface="Arial" panose="020B0604020202020204" pitchFamily="34" charset="0"/>
          </a:endParaRPr>
        </a:p>
      </dgm:t>
    </dgm:pt>
    <dgm:pt modelId="{44B92918-3D97-41A2-878E-6F330480AF58}" type="parTrans" cxnId="{3875E379-965D-4A7C-9B25-C22759D19333}">
      <dgm:prSet/>
      <dgm:spPr/>
      <dgm:t>
        <a:bodyPr/>
        <a:lstStyle/>
        <a:p>
          <a:endParaRPr lang="es-ES" sz="1600"/>
        </a:p>
      </dgm:t>
    </dgm:pt>
    <dgm:pt modelId="{3E6F652F-C12E-4850-9985-ABF3359FDFA9}" type="sibTrans" cxnId="{3875E379-965D-4A7C-9B25-C22759D19333}">
      <dgm:prSet/>
      <dgm:spPr/>
      <dgm:t>
        <a:bodyPr/>
        <a:lstStyle/>
        <a:p>
          <a:endParaRPr lang="es-ES" sz="1600"/>
        </a:p>
      </dgm:t>
    </dgm:pt>
    <dgm:pt modelId="{7751EAF2-7DAD-4209-A62F-20E19CDE3210}">
      <dgm:prSet custT="1"/>
      <dgm:spPr>
        <a:solidFill>
          <a:srgbClr val="FC9710"/>
        </a:solidFill>
      </dgm:spPr>
      <dgm:t>
        <a:bodyPr/>
        <a:lstStyle/>
        <a:p>
          <a:r>
            <a:rPr lang="en-US" sz="1600" dirty="0">
              <a:latin typeface="Arial" panose="020B0604020202020204" pitchFamily="34" charset="0"/>
              <a:cs typeface="Arial" panose="020B0604020202020204" pitchFamily="34" charset="0"/>
            </a:rPr>
            <a:t>C. Set up a Firewall </a:t>
          </a:r>
          <a:endParaRPr lang="es-ES" sz="1600" dirty="0">
            <a:latin typeface="Arial" panose="020B0604020202020204" pitchFamily="34" charset="0"/>
            <a:cs typeface="Arial" panose="020B0604020202020204" pitchFamily="34" charset="0"/>
          </a:endParaRPr>
        </a:p>
      </dgm:t>
    </dgm:pt>
    <dgm:pt modelId="{1946FC3D-E7B6-4E3A-857C-7547C7874C73}" type="parTrans" cxnId="{A011A78E-1C4E-4943-B4F2-B9FA88B46824}">
      <dgm:prSet/>
      <dgm:spPr/>
      <dgm:t>
        <a:bodyPr/>
        <a:lstStyle/>
        <a:p>
          <a:endParaRPr lang="es-ES" sz="1600"/>
        </a:p>
      </dgm:t>
    </dgm:pt>
    <dgm:pt modelId="{3A498132-6DDD-4ED6-A4AA-8E929175F57C}" type="sibTrans" cxnId="{A011A78E-1C4E-4943-B4F2-B9FA88B46824}">
      <dgm:prSet/>
      <dgm:spPr/>
      <dgm:t>
        <a:bodyPr/>
        <a:lstStyle/>
        <a:p>
          <a:endParaRPr lang="es-ES" sz="1600"/>
        </a:p>
      </dgm:t>
    </dgm:pt>
    <dgm:pt modelId="{0F8BD0C1-82C2-4909-85AA-6BC64CE68552}">
      <dgm:prSet custT="1"/>
      <dgm:spPr>
        <a:solidFill>
          <a:srgbClr val="FC9710"/>
        </a:solidFill>
      </dgm:spPr>
      <dgm:t>
        <a:bodyPr/>
        <a:lstStyle/>
        <a:p>
          <a:r>
            <a:rPr lang="en-US" sz="1600" dirty="0">
              <a:latin typeface="Arial" panose="020B0604020202020204" pitchFamily="34" charset="0"/>
              <a:cs typeface="Arial" panose="020B0604020202020204" pitchFamily="34" charset="0"/>
            </a:rPr>
            <a:t>D. Special precautions for laptops and other mobile devices</a:t>
          </a:r>
          <a:endParaRPr lang="es-ES" sz="1600" dirty="0">
            <a:latin typeface="Arial" panose="020B0604020202020204" pitchFamily="34" charset="0"/>
            <a:cs typeface="Arial" panose="020B0604020202020204" pitchFamily="34" charset="0"/>
          </a:endParaRPr>
        </a:p>
      </dgm:t>
    </dgm:pt>
    <dgm:pt modelId="{FAF6CC74-0D1C-4954-8CA2-FE896C47A317}" type="parTrans" cxnId="{9D460E59-992F-4817-8224-8AD06DF6F8A2}">
      <dgm:prSet/>
      <dgm:spPr/>
      <dgm:t>
        <a:bodyPr/>
        <a:lstStyle/>
        <a:p>
          <a:endParaRPr lang="es-ES" sz="1600"/>
        </a:p>
      </dgm:t>
    </dgm:pt>
    <dgm:pt modelId="{135A17B3-5152-439C-BC88-685A05C13DDF}" type="sibTrans" cxnId="{9D460E59-992F-4817-8224-8AD06DF6F8A2}">
      <dgm:prSet/>
      <dgm:spPr/>
      <dgm:t>
        <a:bodyPr/>
        <a:lstStyle/>
        <a:p>
          <a:endParaRPr lang="es-ES" sz="1600"/>
        </a:p>
      </dgm:t>
    </dgm:pt>
    <dgm:pt modelId="{FDCFBC86-72FC-43D5-ACA5-6C88EFEED685}" type="pres">
      <dgm:prSet presAssocID="{28E3A877-E6A1-40B5-96D7-ED0533A72FB6}" presName="hierChild1" presStyleCnt="0">
        <dgm:presLayoutVars>
          <dgm:orgChart val="1"/>
          <dgm:chPref val="1"/>
          <dgm:dir/>
          <dgm:animOne val="branch"/>
          <dgm:animLvl val="lvl"/>
          <dgm:resizeHandles/>
        </dgm:presLayoutVars>
      </dgm:prSet>
      <dgm:spPr/>
      <dgm:t>
        <a:bodyPr/>
        <a:lstStyle/>
        <a:p>
          <a:endParaRPr lang="it-IT"/>
        </a:p>
      </dgm:t>
    </dgm:pt>
    <dgm:pt modelId="{8ACF46BE-3F10-461B-8B64-360973ED20F8}" type="pres">
      <dgm:prSet presAssocID="{C43E335E-40D4-481E-B430-30CA23D7BCA6}" presName="hierRoot1" presStyleCnt="0">
        <dgm:presLayoutVars>
          <dgm:hierBranch val="init"/>
        </dgm:presLayoutVars>
      </dgm:prSet>
      <dgm:spPr/>
    </dgm:pt>
    <dgm:pt modelId="{FE9C6C95-B662-4BFD-92A3-0491895087CE}" type="pres">
      <dgm:prSet presAssocID="{C43E335E-40D4-481E-B430-30CA23D7BCA6}" presName="rootComposite1" presStyleCnt="0"/>
      <dgm:spPr/>
    </dgm:pt>
    <dgm:pt modelId="{DDB1265F-63A3-46D2-AF01-1045C3917B4B}" type="pres">
      <dgm:prSet presAssocID="{C43E335E-40D4-481E-B430-30CA23D7BCA6}" presName="rootText1" presStyleLbl="node0" presStyleIdx="0" presStyleCnt="4" custScaleX="153376" custScaleY="157021">
        <dgm:presLayoutVars>
          <dgm:chPref val="3"/>
        </dgm:presLayoutVars>
      </dgm:prSet>
      <dgm:spPr/>
      <dgm:t>
        <a:bodyPr/>
        <a:lstStyle/>
        <a:p>
          <a:endParaRPr lang="it-IT"/>
        </a:p>
      </dgm:t>
    </dgm:pt>
    <dgm:pt modelId="{2FF8F20E-A55E-409C-BED3-B67453EB975F}" type="pres">
      <dgm:prSet presAssocID="{C43E335E-40D4-481E-B430-30CA23D7BCA6}" presName="rootConnector1" presStyleLbl="node1" presStyleIdx="0" presStyleCnt="0"/>
      <dgm:spPr/>
      <dgm:t>
        <a:bodyPr/>
        <a:lstStyle/>
        <a:p>
          <a:endParaRPr lang="it-IT"/>
        </a:p>
      </dgm:t>
    </dgm:pt>
    <dgm:pt modelId="{5233193F-6D70-4586-9739-353C1DB18216}" type="pres">
      <dgm:prSet presAssocID="{C43E335E-40D4-481E-B430-30CA23D7BCA6}" presName="hierChild2" presStyleCnt="0"/>
      <dgm:spPr/>
    </dgm:pt>
    <dgm:pt modelId="{E9CAAB09-AAF1-467A-A35C-4A375CD8DE5C}" type="pres">
      <dgm:prSet presAssocID="{C43E335E-40D4-481E-B430-30CA23D7BCA6}" presName="hierChild3" presStyleCnt="0"/>
      <dgm:spPr/>
    </dgm:pt>
    <dgm:pt modelId="{587AE6E2-0654-4C40-8EF2-A0C136CBC29D}" type="pres">
      <dgm:prSet presAssocID="{94B62CB5-7CE5-49EC-9C0A-53315F547FAD}" presName="hierRoot1" presStyleCnt="0">
        <dgm:presLayoutVars>
          <dgm:hierBranch val="init"/>
        </dgm:presLayoutVars>
      </dgm:prSet>
      <dgm:spPr/>
    </dgm:pt>
    <dgm:pt modelId="{DC87DBD3-04E2-47BA-9F9E-F2B17B0492B1}" type="pres">
      <dgm:prSet presAssocID="{94B62CB5-7CE5-49EC-9C0A-53315F547FAD}" presName="rootComposite1" presStyleCnt="0"/>
      <dgm:spPr/>
    </dgm:pt>
    <dgm:pt modelId="{5470AAFA-D6A3-4CC8-BE88-3828B1310886}" type="pres">
      <dgm:prSet presAssocID="{94B62CB5-7CE5-49EC-9C0A-53315F547FAD}" presName="rootText1" presStyleLbl="node0" presStyleIdx="1" presStyleCnt="4" custScaleX="153376" custScaleY="157021">
        <dgm:presLayoutVars>
          <dgm:chPref val="3"/>
        </dgm:presLayoutVars>
      </dgm:prSet>
      <dgm:spPr/>
      <dgm:t>
        <a:bodyPr/>
        <a:lstStyle/>
        <a:p>
          <a:endParaRPr lang="it-IT"/>
        </a:p>
      </dgm:t>
    </dgm:pt>
    <dgm:pt modelId="{2AAF42FD-4435-49E5-8824-252B33D6F329}" type="pres">
      <dgm:prSet presAssocID="{94B62CB5-7CE5-49EC-9C0A-53315F547FAD}" presName="rootConnector1" presStyleLbl="node1" presStyleIdx="0" presStyleCnt="0"/>
      <dgm:spPr/>
      <dgm:t>
        <a:bodyPr/>
        <a:lstStyle/>
        <a:p>
          <a:endParaRPr lang="it-IT"/>
        </a:p>
      </dgm:t>
    </dgm:pt>
    <dgm:pt modelId="{982C3FE5-ADAA-4C30-85F6-639C2DE6F046}" type="pres">
      <dgm:prSet presAssocID="{94B62CB5-7CE5-49EC-9C0A-53315F547FAD}" presName="hierChild2" presStyleCnt="0"/>
      <dgm:spPr/>
    </dgm:pt>
    <dgm:pt modelId="{03AC6F6A-14CC-4FCD-9B50-C80CC4D5210D}" type="pres">
      <dgm:prSet presAssocID="{94B62CB5-7CE5-49EC-9C0A-53315F547FAD}" presName="hierChild3" presStyleCnt="0"/>
      <dgm:spPr/>
    </dgm:pt>
    <dgm:pt modelId="{0C392249-3951-4D70-8878-F8F221E083DF}" type="pres">
      <dgm:prSet presAssocID="{7751EAF2-7DAD-4209-A62F-20E19CDE3210}" presName="hierRoot1" presStyleCnt="0">
        <dgm:presLayoutVars>
          <dgm:hierBranch val="init"/>
        </dgm:presLayoutVars>
      </dgm:prSet>
      <dgm:spPr/>
    </dgm:pt>
    <dgm:pt modelId="{A59A4F97-19DE-4D91-A678-C5653E779CC6}" type="pres">
      <dgm:prSet presAssocID="{7751EAF2-7DAD-4209-A62F-20E19CDE3210}" presName="rootComposite1" presStyleCnt="0"/>
      <dgm:spPr/>
    </dgm:pt>
    <dgm:pt modelId="{3B05F6F6-E07E-40C7-B028-560C136251A9}" type="pres">
      <dgm:prSet presAssocID="{7751EAF2-7DAD-4209-A62F-20E19CDE3210}" presName="rootText1" presStyleLbl="node0" presStyleIdx="2" presStyleCnt="4" custScaleX="153376" custScaleY="157021">
        <dgm:presLayoutVars>
          <dgm:chPref val="3"/>
        </dgm:presLayoutVars>
      </dgm:prSet>
      <dgm:spPr/>
      <dgm:t>
        <a:bodyPr/>
        <a:lstStyle/>
        <a:p>
          <a:endParaRPr lang="it-IT"/>
        </a:p>
      </dgm:t>
    </dgm:pt>
    <dgm:pt modelId="{534146CF-BCAF-4B52-813C-F0FB81B21F7E}" type="pres">
      <dgm:prSet presAssocID="{7751EAF2-7DAD-4209-A62F-20E19CDE3210}" presName="rootConnector1" presStyleLbl="node1" presStyleIdx="0" presStyleCnt="0"/>
      <dgm:spPr/>
      <dgm:t>
        <a:bodyPr/>
        <a:lstStyle/>
        <a:p>
          <a:endParaRPr lang="it-IT"/>
        </a:p>
      </dgm:t>
    </dgm:pt>
    <dgm:pt modelId="{F98F9598-FBA6-4F99-80FB-C008695E1C38}" type="pres">
      <dgm:prSet presAssocID="{7751EAF2-7DAD-4209-A62F-20E19CDE3210}" presName="hierChild2" presStyleCnt="0"/>
      <dgm:spPr/>
    </dgm:pt>
    <dgm:pt modelId="{EC10435E-5469-40B1-A0FE-7836D5440112}" type="pres">
      <dgm:prSet presAssocID="{7751EAF2-7DAD-4209-A62F-20E19CDE3210}" presName="hierChild3" presStyleCnt="0"/>
      <dgm:spPr/>
    </dgm:pt>
    <dgm:pt modelId="{0242D70D-C867-4C6C-994D-64C2D14A8812}" type="pres">
      <dgm:prSet presAssocID="{0F8BD0C1-82C2-4909-85AA-6BC64CE68552}" presName="hierRoot1" presStyleCnt="0">
        <dgm:presLayoutVars>
          <dgm:hierBranch val="init"/>
        </dgm:presLayoutVars>
      </dgm:prSet>
      <dgm:spPr/>
    </dgm:pt>
    <dgm:pt modelId="{8B94E0C3-E8FE-4797-8CCF-E25DB1801662}" type="pres">
      <dgm:prSet presAssocID="{0F8BD0C1-82C2-4909-85AA-6BC64CE68552}" presName="rootComposite1" presStyleCnt="0"/>
      <dgm:spPr/>
    </dgm:pt>
    <dgm:pt modelId="{63125A59-B013-41DD-8707-55F51250EE4B}" type="pres">
      <dgm:prSet presAssocID="{0F8BD0C1-82C2-4909-85AA-6BC64CE68552}" presName="rootText1" presStyleLbl="node0" presStyleIdx="3" presStyleCnt="4" custScaleX="153376" custScaleY="157021">
        <dgm:presLayoutVars>
          <dgm:chPref val="3"/>
        </dgm:presLayoutVars>
      </dgm:prSet>
      <dgm:spPr/>
      <dgm:t>
        <a:bodyPr/>
        <a:lstStyle/>
        <a:p>
          <a:endParaRPr lang="it-IT"/>
        </a:p>
      </dgm:t>
    </dgm:pt>
    <dgm:pt modelId="{8A3254A1-A63D-4984-AACD-40D0DC1A2EBE}" type="pres">
      <dgm:prSet presAssocID="{0F8BD0C1-82C2-4909-85AA-6BC64CE68552}" presName="rootConnector1" presStyleLbl="node1" presStyleIdx="0" presStyleCnt="0"/>
      <dgm:spPr/>
      <dgm:t>
        <a:bodyPr/>
        <a:lstStyle/>
        <a:p>
          <a:endParaRPr lang="it-IT"/>
        </a:p>
      </dgm:t>
    </dgm:pt>
    <dgm:pt modelId="{43F776F2-3657-47FD-AA9E-23CFB104CE85}" type="pres">
      <dgm:prSet presAssocID="{0F8BD0C1-82C2-4909-85AA-6BC64CE68552}" presName="hierChild2" presStyleCnt="0"/>
      <dgm:spPr/>
    </dgm:pt>
    <dgm:pt modelId="{5F174E32-0CEC-4149-9777-8B40A17A7D47}" type="pres">
      <dgm:prSet presAssocID="{0F8BD0C1-82C2-4909-85AA-6BC64CE68552}" presName="hierChild3" presStyleCnt="0"/>
      <dgm:spPr/>
    </dgm:pt>
  </dgm:ptLst>
  <dgm:cxnLst>
    <dgm:cxn modelId="{FB89C103-E9D7-490B-AA96-005FA6F1D1D2}" type="presOf" srcId="{7751EAF2-7DAD-4209-A62F-20E19CDE3210}" destId="{534146CF-BCAF-4B52-813C-F0FB81B21F7E}" srcOrd="1" destOrd="0" presId="urn:microsoft.com/office/officeart/2005/8/layout/orgChart1"/>
    <dgm:cxn modelId="{0B2474B7-9824-4DCE-BD2B-9AC5F3266766}" type="presOf" srcId="{28E3A877-E6A1-40B5-96D7-ED0533A72FB6}" destId="{FDCFBC86-72FC-43D5-ACA5-6C88EFEED685}" srcOrd="0" destOrd="0" presId="urn:microsoft.com/office/officeart/2005/8/layout/orgChart1"/>
    <dgm:cxn modelId="{C88B21DD-2EC7-45B3-B2C7-8D078917FFBC}" type="presOf" srcId="{94B62CB5-7CE5-49EC-9C0A-53315F547FAD}" destId="{2AAF42FD-4435-49E5-8824-252B33D6F329}" srcOrd="1" destOrd="0" presId="urn:microsoft.com/office/officeart/2005/8/layout/orgChart1"/>
    <dgm:cxn modelId="{A011A78E-1C4E-4943-B4F2-B9FA88B46824}" srcId="{28E3A877-E6A1-40B5-96D7-ED0533A72FB6}" destId="{7751EAF2-7DAD-4209-A62F-20E19CDE3210}" srcOrd="2" destOrd="0" parTransId="{1946FC3D-E7B6-4E3A-857C-7547C7874C73}" sibTransId="{3A498132-6DDD-4ED6-A4AA-8E929175F57C}"/>
    <dgm:cxn modelId="{5E85123A-4F81-4B2E-B16D-694395E20D33}" type="presOf" srcId="{C43E335E-40D4-481E-B430-30CA23D7BCA6}" destId="{DDB1265F-63A3-46D2-AF01-1045C3917B4B}" srcOrd="0" destOrd="0" presId="urn:microsoft.com/office/officeart/2005/8/layout/orgChart1"/>
    <dgm:cxn modelId="{5B08B100-7A3A-4D43-B4F3-D6C6CC1BA05F}" type="presOf" srcId="{0F8BD0C1-82C2-4909-85AA-6BC64CE68552}" destId="{8A3254A1-A63D-4984-AACD-40D0DC1A2EBE}" srcOrd="1" destOrd="0" presId="urn:microsoft.com/office/officeart/2005/8/layout/orgChart1"/>
    <dgm:cxn modelId="{AE76274D-149D-4AF9-AEED-842B30AA471D}" type="presOf" srcId="{C43E335E-40D4-481E-B430-30CA23D7BCA6}" destId="{2FF8F20E-A55E-409C-BED3-B67453EB975F}" srcOrd="1" destOrd="0" presId="urn:microsoft.com/office/officeart/2005/8/layout/orgChart1"/>
    <dgm:cxn modelId="{DA485C76-3798-4146-AF32-E5DD2525CE53}" type="presOf" srcId="{0F8BD0C1-82C2-4909-85AA-6BC64CE68552}" destId="{63125A59-B013-41DD-8707-55F51250EE4B}" srcOrd="0" destOrd="0" presId="urn:microsoft.com/office/officeart/2005/8/layout/orgChart1"/>
    <dgm:cxn modelId="{D1DBECDE-CA60-48D0-8D5E-B3E00F5F29CB}" srcId="{28E3A877-E6A1-40B5-96D7-ED0533A72FB6}" destId="{C43E335E-40D4-481E-B430-30CA23D7BCA6}" srcOrd="0" destOrd="0" parTransId="{0D77B27A-C874-479B-8A44-994160A4E8F8}" sibTransId="{4A5DC1DD-0B7D-4725-BB14-38AB2846933C}"/>
    <dgm:cxn modelId="{9D460E59-992F-4817-8224-8AD06DF6F8A2}" srcId="{28E3A877-E6A1-40B5-96D7-ED0533A72FB6}" destId="{0F8BD0C1-82C2-4909-85AA-6BC64CE68552}" srcOrd="3" destOrd="0" parTransId="{FAF6CC74-0D1C-4954-8CA2-FE896C47A317}" sibTransId="{135A17B3-5152-439C-BC88-685A05C13DDF}"/>
    <dgm:cxn modelId="{3875E379-965D-4A7C-9B25-C22759D19333}" srcId="{28E3A877-E6A1-40B5-96D7-ED0533A72FB6}" destId="{94B62CB5-7CE5-49EC-9C0A-53315F547FAD}" srcOrd="1" destOrd="0" parTransId="{44B92918-3D97-41A2-878E-6F330480AF58}" sibTransId="{3E6F652F-C12E-4850-9985-ABF3359FDFA9}"/>
    <dgm:cxn modelId="{C9BF6836-DD3C-4689-8909-BEC240235E3E}" type="presOf" srcId="{7751EAF2-7DAD-4209-A62F-20E19CDE3210}" destId="{3B05F6F6-E07E-40C7-B028-560C136251A9}" srcOrd="0" destOrd="0" presId="urn:microsoft.com/office/officeart/2005/8/layout/orgChart1"/>
    <dgm:cxn modelId="{9F180C76-6011-475F-B092-F90BEBE02C69}" type="presOf" srcId="{94B62CB5-7CE5-49EC-9C0A-53315F547FAD}" destId="{5470AAFA-D6A3-4CC8-BE88-3828B1310886}" srcOrd="0" destOrd="0" presId="urn:microsoft.com/office/officeart/2005/8/layout/orgChart1"/>
    <dgm:cxn modelId="{43D89FB0-6084-4AAD-BD2C-B90F22CEDD5D}" type="presParOf" srcId="{FDCFBC86-72FC-43D5-ACA5-6C88EFEED685}" destId="{8ACF46BE-3F10-461B-8B64-360973ED20F8}" srcOrd="0" destOrd="0" presId="urn:microsoft.com/office/officeart/2005/8/layout/orgChart1"/>
    <dgm:cxn modelId="{E119F998-1B71-453E-9F83-DB80344700EF}" type="presParOf" srcId="{8ACF46BE-3F10-461B-8B64-360973ED20F8}" destId="{FE9C6C95-B662-4BFD-92A3-0491895087CE}" srcOrd="0" destOrd="0" presId="urn:microsoft.com/office/officeart/2005/8/layout/orgChart1"/>
    <dgm:cxn modelId="{D1832008-38B1-41FA-A346-1E4B76F38859}" type="presParOf" srcId="{FE9C6C95-B662-4BFD-92A3-0491895087CE}" destId="{DDB1265F-63A3-46D2-AF01-1045C3917B4B}" srcOrd="0" destOrd="0" presId="urn:microsoft.com/office/officeart/2005/8/layout/orgChart1"/>
    <dgm:cxn modelId="{B4108B3B-97FE-40FA-BFCC-F19B42DD85DC}" type="presParOf" srcId="{FE9C6C95-B662-4BFD-92A3-0491895087CE}" destId="{2FF8F20E-A55E-409C-BED3-B67453EB975F}" srcOrd="1" destOrd="0" presId="urn:microsoft.com/office/officeart/2005/8/layout/orgChart1"/>
    <dgm:cxn modelId="{168C87DE-6B5B-472E-B5D0-B2C979661BAC}" type="presParOf" srcId="{8ACF46BE-3F10-461B-8B64-360973ED20F8}" destId="{5233193F-6D70-4586-9739-353C1DB18216}" srcOrd="1" destOrd="0" presId="urn:microsoft.com/office/officeart/2005/8/layout/orgChart1"/>
    <dgm:cxn modelId="{AE35FE94-A6E4-442C-83AD-88E03376FF0A}" type="presParOf" srcId="{8ACF46BE-3F10-461B-8B64-360973ED20F8}" destId="{E9CAAB09-AAF1-467A-A35C-4A375CD8DE5C}" srcOrd="2" destOrd="0" presId="urn:microsoft.com/office/officeart/2005/8/layout/orgChart1"/>
    <dgm:cxn modelId="{889CEF13-D303-4DA6-8F96-CAF0603C0649}" type="presParOf" srcId="{FDCFBC86-72FC-43D5-ACA5-6C88EFEED685}" destId="{587AE6E2-0654-4C40-8EF2-A0C136CBC29D}" srcOrd="1" destOrd="0" presId="urn:microsoft.com/office/officeart/2005/8/layout/orgChart1"/>
    <dgm:cxn modelId="{FCD04BD2-DBD1-4A32-AAE7-FB5885AFC0B2}" type="presParOf" srcId="{587AE6E2-0654-4C40-8EF2-A0C136CBC29D}" destId="{DC87DBD3-04E2-47BA-9F9E-F2B17B0492B1}" srcOrd="0" destOrd="0" presId="urn:microsoft.com/office/officeart/2005/8/layout/orgChart1"/>
    <dgm:cxn modelId="{F93055AA-E72F-4DFD-BD46-B183CE89AE38}" type="presParOf" srcId="{DC87DBD3-04E2-47BA-9F9E-F2B17B0492B1}" destId="{5470AAFA-D6A3-4CC8-BE88-3828B1310886}" srcOrd="0" destOrd="0" presId="urn:microsoft.com/office/officeart/2005/8/layout/orgChart1"/>
    <dgm:cxn modelId="{753FFD74-6A1A-4A49-92A3-03B990E153BC}" type="presParOf" srcId="{DC87DBD3-04E2-47BA-9F9E-F2B17B0492B1}" destId="{2AAF42FD-4435-49E5-8824-252B33D6F329}" srcOrd="1" destOrd="0" presId="urn:microsoft.com/office/officeart/2005/8/layout/orgChart1"/>
    <dgm:cxn modelId="{3FE29957-2076-42F0-B57B-6F13413E58BF}" type="presParOf" srcId="{587AE6E2-0654-4C40-8EF2-A0C136CBC29D}" destId="{982C3FE5-ADAA-4C30-85F6-639C2DE6F046}" srcOrd="1" destOrd="0" presId="urn:microsoft.com/office/officeart/2005/8/layout/orgChart1"/>
    <dgm:cxn modelId="{91DAE71A-9032-47BC-907D-F5CAD4B89992}" type="presParOf" srcId="{587AE6E2-0654-4C40-8EF2-A0C136CBC29D}" destId="{03AC6F6A-14CC-4FCD-9B50-C80CC4D5210D}" srcOrd="2" destOrd="0" presId="urn:microsoft.com/office/officeart/2005/8/layout/orgChart1"/>
    <dgm:cxn modelId="{F2ECF94F-7F9D-44BB-93E4-80DE280045E9}" type="presParOf" srcId="{FDCFBC86-72FC-43D5-ACA5-6C88EFEED685}" destId="{0C392249-3951-4D70-8878-F8F221E083DF}" srcOrd="2" destOrd="0" presId="urn:microsoft.com/office/officeart/2005/8/layout/orgChart1"/>
    <dgm:cxn modelId="{E5383D18-1729-4E85-AA03-3A2A030EF994}" type="presParOf" srcId="{0C392249-3951-4D70-8878-F8F221E083DF}" destId="{A59A4F97-19DE-4D91-A678-C5653E779CC6}" srcOrd="0" destOrd="0" presId="urn:microsoft.com/office/officeart/2005/8/layout/orgChart1"/>
    <dgm:cxn modelId="{4380806F-6267-42BF-9640-843CC812E7FA}" type="presParOf" srcId="{A59A4F97-19DE-4D91-A678-C5653E779CC6}" destId="{3B05F6F6-E07E-40C7-B028-560C136251A9}" srcOrd="0" destOrd="0" presId="urn:microsoft.com/office/officeart/2005/8/layout/orgChart1"/>
    <dgm:cxn modelId="{0A084A05-0198-4F0B-8BD9-8E772C1A1A54}" type="presParOf" srcId="{A59A4F97-19DE-4D91-A678-C5653E779CC6}" destId="{534146CF-BCAF-4B52-813C-F0FB81B21F7E}" srcOrd="1" destOrd="0" presId="urn:microsoft.com/office/officeart/2005/8/layout/orgChart1"/>
    <dgm:cxn modelId="{57837717-F6DB-474A-9413-43F9DC760AED}" type="presParOf" srcId="{0C392249-3951-4D70-8878-F8F221E083DF}" destId="{F98F9598-FBA6-4F99-80FB-C008695E1C38}" srcOrd="1" destOrd="0" presId="urn:microsoft.com/office/officeart/2005/8/layout/orgChart1"/>
    <dgm:cxn modelId="{2F617130-3440-48E9-885E-81D1862F3AE2}" type="presParOf" srcId="{0C392249-3951-4D70-8878-F8F221E083DF}" destId="{EC10435E-5469-40B1-A0FE-7836D5440112}" srcOrd="2" destOrd="0" presId="urn:microsoft.com/office/officeart/2005/8/layout/orgChart1"/>
    <dgm:cxn modelId="{EDFA1AB2-C2CD-401D-B8C3-EB5280656B72}" type="presParOf" srcId="{FDCFBC86-72FC-43D5-ACA5-6C88EFEED685}" destId="{0242D70D-C867-4C6C-994D-64C2D14A8812}" srcOrd="3" destOrd="0" presId="urn:microsoft.com/office/officeart/2005/8/layout/orgChart1"/>
    <dgm:cxn modelId="{1295C511-93D4-4CAE-A45E-60A983D5DC6A}" type="presParOf" srcId="{0242D70D-C867-4C6C-994D-64C2D14A8812}" destId="{8B94E0C3-E8FE-4797-8CCF-E25DB1801662}" srcOrd="0" destOrd="0" presId="urn:microsoft.com/office/officeart/2005/8/layout/orgChart1"/>
    <dgm:cxn modelId="{59DC721F-2619-43BF-9212-C7A15D16D2A1}" type="presParOf" srcId="{8B94E0C3-E8FE-4797-8CCF-E25DB1801662}" destId="{63125A59-B013-41DD-8707-55F51250EE4B}" srcOrd="0" destOrd="0" presId="urn:microsoft.com/office/officeart/2005/8/layout/orgChart1"/>
    <dgm:cxn modelId="{083AC3E3-7798-45F7-9404-0E897A1A70CE}" type="presParOf" srcId="{8B94E0C3-E8FE-4797-8CCF-E25DB1801662}" destId="{8A3254A1-A63D-4984-AACD-40D0DC1A2EBE}" srcOrd="1" destOrd="0" presId="urn:microsoft.com/office/officeart/2005/8/layout/orgChart1"/>
    <dgm:cxn modelId="{48F578B2-F401-441F-9E91-099289C78285}" type="presParOf" srcId="{0242D70D-C867-4C6C-994D-64C2D14A8812}" destId="{43F776F2-3657-47FD-AA9E-23CFB104CE85}" srcOrd="1" destOrd="0" presId="urn:microsoft.com/office/officeart/2005/8/layout/orgChart1"/>
    <dgm:cxn modelId="{D926040B-5C1D-4FF3-83DE-F2AA666932E7}" type="presParOf" srcId="{0242D70D-C867-4C6C-994D-64C2D14A8812}" destId="{5F174E32-0CEC-4149-9777-8B40A17A7D4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D289DE-E33B-4FD5-8FCF-2329F7EB093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A806AD65-FEBF-4BC2-8DF7-D8FF18C4B682}">
      <dgm:prSet custT="1"/>
      <dgm:spPr>
        <a:solidFill>
          <a:srgbClr val="FC9710"/>
        </a:solidFill>
      </dgm:spPr>
      <dgm:t>
        <a:bodyPr/>
        <a:lstStyle/>
        <a:p>
          <a:r>
            <a:rPr lang="en-US" sz="1600" dirty="0">
              <a:latin typeface="Arial" panose="020B0604020202020204" pitchFamily="34" charset="0"/>
              <a:cs typeface="Arial" panose="020B0604020202020204" pitchFamily="34" charset="0"/>
            </a:rPr>
            <a:t>•	Keep at least three (3) copies of your data (so no single event will destroy all copies);</a:t>
          </a:r>
          <a:endParaRPr lang="es-ES" sz="1600" dirty="0">
            <a:latin typeface="Arial" panose="020B0604020202020204" pitchFamily="34" charset="0"/>
            <a:cs typeface="Arial" panose="020B0604020202020204" pitchFamily="34" charset="0"/>
          </a:endParaRPr>
        </a:p>
      </dgm:t>
    </dgm:pt>
    <dgm:pt modelId="{3A4212F6-AFDF-4B34-B47D-52EC0AF4B34F}" type="parTrans" cxnId="{F4DF016A-1514-4100-A630-911C24EABDB9}">
      <dgm:prSet/>
      <dgm:spPr/>
      <dgm:t>
        <a:bodyPr/>
        <a:lstStyle/>
        <a:p>
          <a:endParaRPr lang="es-ES" sz="1600">
            <a:latin typeface="Arial" panose="020B0604020202020204" pitchFamily="34" charset="0"/>
            <a:cs typeface="Arial" panose="020B0604020202020204" pitchFamily="34" charset="0"/>
          </a:endParaRPr>
        </a:p>
      </dgm:t>
    </dgm:pt>
    <dgm:pt modelId="{56F20C82-9156-4ACF-9E97-F863CED9666F}" type="sibTrans" cxnId="{F4DF016A-1514-4100-A630-911C24EABDB9}">
      <dgm:prSet/>
      <dgm:spPr/>
      <dgm:t>
        <a:bodyPr/>
        <a:lstStyle/>
        <a:p>
          <a:endParaRPr lang="es-ES" sz="1600">
            <a:latin typeface="Arial" panose="020B0604020202020204" pitchFamily="34" charset="0"/>
            <a:cs typeface="Arial" panose="020B0604020202020204" pitchFamily="34" charset="0"/>
          </a:endParaRPr>
        </a:p>
      </dgm:t>
    </dgm:pt>
    <dgm:pt modelId="{7479263C-AEFA-4CFA-92B0-5F47E8BBB59A}">
      <dgm:prSet custT="1"/>
      <dgm:spPr>
        <a:solidFill>
          <a:srgbClr val="FC9710"/>
        </a:solidFill>
      </dgm:spPr>
      <dgm:t>
        <a:bodyPr/>
        <a:lstStyle/>
        <a:p>
          <a:r>
            <a:rPr lang="en-US" sz="1600" dirty="0">
              <a:latin typeface="Arial" panose="020B0604020202020204" pitchFamily="34" charset="0"/>
              <a:cs typeface="Arial" panose="020B0604020202020204" pitchFamily="34" charset="0"/>
            </a:rPr>
            <a:t>•	Store the data in at least two (2) different formats (i.e. disk, tape, cloud, etc.); </a:t>
          </a:r>
          <a:endParaRPr lang="es-ES" sz="1600" dirty="0">
            <a:latin typeface="Arial" panose="020B0604020202020204" pitchFamily="34" charset="0"/>
            <a:cs typeface="Arial" panose="020B0604020202020204" pitchFamily="34" charset="0"/>
          </a:endParaRPr>
        </a:p>
      </dgm:t>
    </dgm:pt>
    <dgm:pt modelId="{113CB8B9-B6DC-4DD0-AEA1-30734FED3DC3}" type="parTrans" cxnId="{57D47E64-47AB-4A67-BBAA-825926AB1C0A}">
      <dgm:prSet/>
      <dgm:spPr/>
      <dgm:t>
        <a:bodyPr/>
        <a:lstStyle/>
        <a:p>
          <a:endParaRPr lang="es-ES" sz="1600">
            <a:latin typeface="Arial" panose="020B0604020202020204" pitchFamily="34" charset="0"/>
            <a:cs typeface="Arial" panose="020B0604020202020204" pitchFamily="34" charset="0"/>
          </a:endParaRPr>
        </a:p>
      </dgm:t>
    </dgm:pt>
    <dgm:pt modelId="{155786EF-A9FE-4446-BBD8-5AADDE426B8E}" type="sibTrans" cxnId="{57D47E64-47AB-4A67-BBAA-825926AB1C0A}">
      <dgm:prSet/>
      <dgm:spPr/>
      <dgm:t>
        <a:bodyPr/>
        <a:lstStyle/>
        <a:p>
          <a:endParaRPr lang="es-ES" sz="1600">
            <a:latin typeface="Arial" panose="020B0604020202020204" pitchFamily="34" charset="0"/>
            <a:cs typeface="Arial" panose="020B0604020202020204" pitchFamily="34" charset="0"/>
          </a:endParaRPr>
        </a:p>
      </dgm:t>
    </dgm:pt>
    <dgm:pt modelId="{2B440771-B801-4F04-BFF8-74099D057DBD}">
      <dgm:prSet custT="1"/>
      <dgm:spPr>
        <a:solidFill>
          <a:srgbClr val="FC9710"/>
        </a:solidFill>
      </dgm:spPr>
      <dgm:t>
        <a:bodyPr/>
        <a:lstStyle/>
        <a:p>
          <a:r>
            <a:rPr lang="en-US" sz="1600" dirty="0">
              <a:latin typeface="Arial" panose="020B0604020202020204" pitchFamily="34" charset="0"/>
              <a:cs typeface="Arial" panose="020B0604020202020204" pitchFamily="34" charset="0"/>
            </a:rPr>
            <a:t>•	Keep one (1) copy offsite to protect against fire, flood, theft, and other physical disasters.</a:t>
          </a:r>
          <a:endParaRPr lang="es-ES" sz="1600" dirty="0">
            <a:latin typeface="Arial" panose="020B0604020202020204" pitchFamily="34" charset="0"/>
            <a:cs typeface="Arial" panose="020B0604020202020204" pitchFamily="34" charset="0"/>
          </a:endParaRPr>
        </a:p>
      </dgm:t>
    </dgm:pt>
    <dgm:pt modelId="{E65A547D-F563-4CDA-BBA9-FF42EC9A46FE}" type="parTrans" cxnId="{495ABB88-E52F-4F73-BE71-1C0A644765E9}">
      <dgm:prSet/>
      <dgm:spPr/>
      <dgm:t>
        <a:bodyPr/>
        <a:lstStyle/>
        <a:p>
          <a:endParaRPr lang="es-ES" sz="1600">
            <a:latin typeface="Arial" panose="020B0604020202020204" pitchFamily="34" charset="0"/>
            <a:cs typeface="Arial" panose="020B0604020202020204" pitchFamily="34" charset="0"/>
          </a:endParaRPr>
        </a:p>
      </dgm:t>
    </dgm:pt>
    <dgm:pt modelId="{5390BF15-13E1-415F-81F2-590B7BEE0746}" type="sibTrans" cxnId="{495ABB88-E52F-4F73-BE71-1C0A644765E9}">
      <dgm:prSet/>
      <dgm:spPr/>
      <dgm:t>
        <a:bodyPr/>
        <a:lstStyle/>
        <a:p>
          <a:endParaRPr lang="es-ES" sz="1600">
            <a:latin typeface="Arial" panose="020B0604020202020204" pitchFamily="34" charset="0"/>
            <a:cs typeface="Arial" panose="020B0604020202020204" pitchFamily="34" charset="0"/>
          </a:endParaRPr>
        </a:p>
      </dgm:t>
    </dgm:pt>
    <dgm:pt modelId="{2A07C19B-1036-4DCE-8502-4010B5FA73B7}" type="pres">
      <dgm:prSet presAssocID="{32D289DE-E33B-4FD5-8FCF-2329F7EB093E}" presName="linear" presStyleCnt="0">
        <dgm:presLayoutVars>
          <dgm:dir/>
          <dgm:animLvl val="lvl"/>
          <dgm:resizeHandles val="exact"/>
        </dgm:presLayoutVars>
      </dgm:prSet>
      <dgm:spPr/>
      <dgm:t>
        <a:bodyPr/>
        <a:lstStyle/>
        <a:p>
          <a:endParaRPr lang="it-IT"/>
        </a:p>
      </dgm:t>
    </dgm:pt>
    <dgm:pt modelId="{9D8829F3-2965-47CD-ABFA-DA2FAA7DA322}" type="pres">
      <dgm:prSet presAssocID="{A806AD65-FEBF-4BC2-8DF7-D8FF18C4B682}" presName="parentLin" presStyleCnt="0"/>
      <dgm:spPr/>
    </dgm:pt>
    <dgm:pt modelId="{D3E7A739-A06B-489E-9EB0-9B57CBF7F68A}" type="pres">
      <dgm:prSet presAssocID="{A806AD65-FEBF-4BC2-8DF7-D8FF18C4B682}" presName="parentLeftMargin" presStyleLbl="node1" presStyleIdx="0" presStyleCnt="3"/>
      <dgm:spPr/>
      <dgm:t>
        <a:bodyPr/>
        <a:lstStyle/>
        <a:p>
          <a:endParaRPr lang="it-IT"/>
        </a:p>
      </dgm:t>
    </dgm:pt>
    <dgm:pt modelId="{52D63F74-C653-45E6-B6D6-3FB4C02AD13A}" type="pres">
      <dgm:prSet presAssocID="{A806AD65-FEBF-4BC2-8DF7-D8FF18C4B682}" presName="parentText" presStyleLbl="node1" presStyleIdx="0" presStyleCnt="3" custScaleX="126982">
        <dgm:presLayoutVars>
          <dgm:chMax val="0"/>
          <dgm:bulletEnabled val="1"/>
        </dgm:presLayoutVars>
      </dgm:prSet>
      <dgm:spPr/>
      <dgm:t>
        <a:bodyPr/>
        <a:lstStyle/>
        <a:p>
          <a:endParaRPr lang="it-IT"/>
        </a:p>
      </dgm:t>
    </dgm:pt>
    <dgm:pt modelId="{23A611A4-EED7-4FF2-A1DC-91C7D593D4C1}" type="pres">
      <dgm:prSet presAssocID="{A806AD65-FEBF-4BC2-8DF7-D8FF18C4B682}" presName="negativeSpace" presStyleCnt="0"/>
      <dgm:spPr/>
    </dgm:pt>
    <dgm:pt modelId="{617298BB-F445-4824-8E16-4721F0105F2C}" type="pres">
      <dgm:prSet presAssocID="{A806AD65-FEBF-4BC2-8DF7-D8FF18C4B682}" presName="childText" presStyleLbl="conFgAcc1" presStyleIdx="0" presStyleCnt="3" custLinFactNeighborX="482">
        <dgm:presLayoutVars>
          <dgm:bulletEnabled val="1"/>
        </dgm:presLayoutVars>
      </dgm:prSet>
      <dgm:spPr/>
    </dgm:pt>
    <dgm:pt modelId="{0B60A91C-D0BD-49AE-9671-48C21D9EBB2D}" type="pres">
      <dgm:prSet presAssocID="{56F20C82-9156-4ACF-9E97-F863CED9666F}" presName="spaceBetweenRectangles" presStyleCnt="0"/>
      <dgm:spPr/>
    </dgm:pt>
    <dgm:pt modelId="{3F94E73D-8D38-44AC-BDF9-4B5A1B0E27C1}" type="pres">
      <dgm:prSet presAssocID="{7479263C-AEFA-4CFA-92B0-5F47E8BBB59A}" presName="parentLin" presStyleCnt="0"/>
      <dgm:spPr/>
    </dgm:pt>
    <dgm:pt modelId="{FDF26B2E-4477-4CFA-A4A0-A1B69AD591C9}" type="pres">
      <dgm:prSet presAssocID="{7479263C-AEFA-4CFA-92B0-5F47E8BBB59A}" presName="parentLeftMargin" presStyleLbl="node1" presStyleIdx="0" presStyleCnt="3"/>
      <dgm:spPr/>
      <dgm:t>
        <a:bodyPr/>
        <a:lstStyle/>
        <a:p>
          <a:endParaRPr lang="it-IT"/>
        </a:p>
      </dgm:t>
    </dgm:pt>
    <dgm:pt modelId="{E8AB51BC-C516-4B2B-914C-5638941A0D12}" type="pres">
      <dgm:prSet presAssocID="{7479263C-AEFA-4CFA-92B0-5F47E8BBB59A}" presName="parentText" presStyleLbl="node1" presStyleIdx="1" presStyleCnt="3" custScaleX="126982">
        <dgm:presLayoutVars>
          <dgm:chMax val="0"/>
          <dgm:bulletEnabled val="1"/>
        </dgm:presLayoutVars>
      </dgm:prSet>
      <dgm:spPr/>
      <dgm:t>
        <a:bodyPr/>
        <a:lstStyle/>
        <a:p>
          <a:endParaRPr lang="it-IT"/>
        </a:p>
      </dgm:t>
    </dgm:pt>
    <dgm:pt modelId="{471FB1E8-4FF9-44B3-A947-BDF5793981AD}" type="pres">
      <dgm:prSet presAssocID="{7479263C-AEFA-4CFA-92B0-5F47E8BBB59A}" presName="negativeSpace" presStyleCnt="0"/>
      <dgm:spPr/>
    </dgm:pt>
    <dgm:pt modelId="{B5CDAFAF-D3C2-4DBE-AED9-42F7ECDF36C8}" type="pres">
      <dgm:prSet presAssocID="{7479263C-AEFA-4CFA-92B0-5F47E8BBB59A}" presName="childText" presStyleLbl="conFgAcc1" presStyleIdx="1" presStyleCnt="3">
        <dgm:presLayoutVars>
          <dgm:bulletEnabled val="1"/>
        </dgm:presLayoutVars>
      </dgm:prSet>
      <dgm:spPr/>
    </dgm:pt>
    <dgm:pt modelId="{61247DDE-3E88-4900-974B-DD34FEB91D6F}" type="pres">
      <dgm:prSet presAssocID="{155786EF-A9FE-4446-BBD8-5AADDE426B8E}" presName="spaceBetweenRectangles" presStyleCnt="0"/>
      <dgm:spPr/>
    </dgm:pt>
    <dgm:pt modelId="{ABD8CAF0-BCF2-40BA-9CDA-0BE47D009BC5}" type="pres">
      <dgm:prSet presAssocID="{2B440771-B801-4F04-BFF8-74099D057DBD}" presName="parentLin" presStyleCnt="0"/>
      <dgm:spPr/>
    </dgm:pt>
    <dgm:pt modelId="{31DDD3AF-818F-4ED0-B506-66FF4B095707}" type="pres">
      <dgm:prSet presAssocID="{2B440771-B801-4F04-BFF8-74099D057DBD}" presName="parentLeftMargin" presStyleLbl="node1" presStyleIdx="1" presStyleCnt="3"/>
      <dgm:spPr/>
      <dgm:t>
        <a:bodyPr/>
        <a:lstStyle/>
        <a:p>
          <a:endParaRPr lang="it-IT"/>
        </a:p>
      </dgm:t>
    </dgm:pt>
    <dgm:pt modelId="{1585FCF6-6062-4224-AA56-0EC69F851957}" type="pres">
      <dgm:prSet presAssocID="{2B440771-B801-4F04-BFF8-74099D057DBD}" presName="parentText" presStyleLbl="node1" presStyleIdx="2" presStyleCnt="3" custScaleX="126982">
        <dgm:presLayoutVars>
          <dgm:chMax val="0"/>
          <dgm:bulletEnabled val="1"/>
        </dgm:presLayoutVars>
      </dgm:prSet>
      <dgm:spPr/>
      <dgm:t>
        <a:bodyPr/>
        <a:lstStyle/>
        <a:p>
          <a:endParaRPr lang="it-IT"/>
        </a:p>
      </dgm:t>
    </dgm:pt>
    <dgm:pt modelId="{D25E2A86-85D9-4B56-B738-7F28EF9ED932}" type="pres">
      <dgm:prSet presAssocID="{2B440771-B801-4F04-BFF8-74099D057DBD}" presName="negativeSpace" presStyleCnt="0"/>
      <dgm:spPr/>
    </dgm:pt>
    <dgm:pt modelId="{54548CF7-D846-47FA-8777-DB19AE1BCF96}" type="pres">
      <dgm:prSet presAssocID="{2B440771-B801-4F04-BFF8-74099D057DBD}" presName="childText" presStyleLbl="conFgAcc1" presStyleIdx="2" presStyleCnt="3">
        <dgm:presLayoutVars>
          <dgm:bulletEnabled val="1"/>
        </dgm:presLayoutVars>
      </dgm:prSet>
      <dgm:spPr/>
    </dgm:pt>
  </dgm:ptLst>
  <dgm:cxnLst>
    <dgm:cxn modelId="{57D47E64-47AB-4A67-BBAA-825926AB1C0A}" srcId="{32D289DE-E33B-4FD5-8FCF-2329F7EB093E}" destId="{7479263C-AEFA-4CFA-92B0-5F47E8BBB59A}" srcOrd="1" destOrd="0" parTransId="{113CB8B9-B6DC-4DD0-AEA1-30734FED3DC3}" sibTransId="{155786EF-A9FE-4446-BBD8-5AADDE426B8E}"/>
    <dgm:cxn modelId="{974FEC7B-6906-48A6-8EC5-B2E2A8867AD8}" type="presOf" srcId="{A806AD65-FEBF-4BC2-8DF7-D8FF18C4B682}" destId="{D3E7A739-A06B-489E-9EB0-9B57CBF7F68A}" srcOrd="0" destOrd="0" presId="urn:microsoft.com/office/officeart/2005/8/layout/list1"/>
    <dgm:cxn modelId="{495ABB88-E52F-4F73-BE71-1C0A644765E9}" srcId="{32D289DE-E33B-4FD5-8FCF-2329F7EB093E}" destId="{2B440771-B801-4F04-BFF8-74099D057DBD}" srcOrd="2" destOrd="0" parTransId="{E65A547D-F563-4CDA-BBA9-FF42EC9A46FE}" sibTransId="{5390BF15-13E1-415F-81F2-590B7BEE0746}"/>
    <dgm:cxn modelId="{5AA28AEB-192E-4F7A-9912-508846D5A991}" type="presOf" srcId="{7479263C-AEFA-4CFA-92B0-5F47E8BBB59A}" destId="{E8AB51BC-C516-4B2B-914C-5638941A0D12}" srcOrd="1" destOrd="0" presId="urn:microsoft.com/office/officeart/2005/8/layout/list1"/>
    <dgm:cxn modelId="{C2A0778B-BEDE-4415-A4A7-872589D88A43}" type="presOf" srcId="{32D289DE-E33B-4FD5-8FCF-2329F7EB093E}" destId="{2A07C19B-1036-4DCE-8502-4010B5FA73B7}" srcOrd="0" destOrd="0" presId="urn:microsoft.com/office/officeart/2005/8/layout/list1"/>
    <dgm:cxn modelId="{A594DFD1-889F-4ED8-B5AA-2AA8B3988668}" type="presOf" srcId="{A806AD65-FEBF-4BC2-8DF7-D8FF18C4B682}" destId="{52D63F74-C653-45E6-B6D6-3FB4C02AD13A}" srcOrd="1" destOrd="0" presId="urn:microsoft.com/office/officeart/2005/8/layout/list1"/>
    <dgm:cxn modelId="{9BB89CF4-6B61-40ED-8742-FE4EE0E0F7B9}" type="presOf" srcId="{2B440771-B801-4F04-BFF8-74099D057DBD}" destId="{1585FCF6-6062-4224-AA56-0EC69F851957}" srcOrd="1" destOrd="0" presId="urn:microsoft.com/office/officeart/2005/8/layout/list1"/>
    <dgm:cxn modelId="{F4DF016A-1514-4100-A630-911C24EABDB9}" srcId="{32D289DE-E33B-4FD5-8FCF-2329F7EB093E}" destId="{A806AD65-FEBF-4BC2-8DF7-D8FF18C4B682}" srcOrd="0" destOrd="0" parTransId="{3A4212F6-AFDF-4B34-B47D-52EC0AF4B34F}" sibTransId="{56F20C82-9156-4ACF-9E97-F863CED9666F}"/>
    <dgm:cxn modelId="{EA84C5B7-4D81-4C62-8478-090BD680C343}" type="presOf" srcId="{2B440771-B801-4F04-BFF8-74099D057DBD}" destId="{31DDD3AF-818F-4ED0-B506-66FF4B095707}" srcOrd="0" destOrd="0" presId="urn:microsoft.com/office/officeart/2005/8/layout/list1"/>
    <dgm:cxn modelId="{4A8046D5-5225-462F-B755-9C25850EEE43}" type="presOf" srcId="{7479263C-AEFA-4CFA-92B0-5F47E8BBB59A}" destId="{FDF26B2E-4477-4CFA-A4A0-A1B69AD591C9}" srcOrd="0" destOrd="0" presId="urn:microsoft.com/office/officeart/2005/8/layout/list1"/>
    <dgm:cxn modelId="{8A32512C-A4B1-4997-A284-D1435812223C}" type="presParOf" srcId="{2A07C19B-1036-4DCE-8502-4010B5FA73B7}" destId="{9D8829F3-2965-47CD-ABFA-DA2FAA7DA322}" srcOrd="0" destOrd="0" presId="urn:microsoft.com/office/officeart/2005/8/layout/list1"/>
    <dgm:cxn modelId="{EDFD7269-87FB-4E95-BC1A-0DC5747E0797}" type="presParOf" srcId="{9D8829F3-2965-47CD-ABFA-DA2FAA7DA322}" destId="{D3E7A739-A06B-489E-9EB0-9B57CBF7F68A}" srcOrd="0" destOrd="0" presId="urn:microsoft.com/office/officeart/2005/8/layout/list1"/>
    <dgm:cxn modelId="{77F9E054-2D0A-459A-AD18-067B5DB32997}" type="presParOf" srcId="{9D8829F3-2965-47CD-ABFA-DA2FAA7DA322}" destId="{52D63F74-C653-45E6-B6D6-3FB4C02AD13A}" srcOrd="1" destOrd="0" presId="urn:microsoft.com/office/officeart/2005/8/layout/list1"/>
    <dgm:cxn modelId="{17C34974-3C94-4191-ADA2-9CAC83CDAEC2}" type="presParOf" srcId="{2A07C19B-1036-4DCE-8502-4010B5FA73B7}" destId="{23A611A4-EED7-4FF2-A1DC-91C7D593D4C1}" srcOrd="1" destOrd="0" presId="urn:microsoft.com/office/officeart/2005/8/layout/list1"/>
    <dgm:cxn modelId="{01284F65-5FF2-4C16-92BC-A048043C9E83}" type="presParOf" srcId="{2A07C19B-1036-4DCE-8502-4010B5FA73B7}" destId="{617298BB-F445-4824-8E16-4721F0105F2C}" srcOrd="2" destOrd="0" presId="urn:microsoft.com/office/officeart/2005/8/layout/list1"/>
    <dgm:cxn modelId="{B3C69FB2-069A-4D82-B92F-17DAB0A4E791}" type="presParOf" srcId="{2A07C19B-1036-4DCE-8502-4010B5FA73B7}" destId="{0B60A91C-D0BD-49AE-9671-48C21D9EBB2D}" srcOrd="3" destOrd="0" presId="urn:microsoft.com/office/officeart/2005/8/layout/list1"/>
    <dgm:cxn modelId="{23030D65-252A-4FC4-9E1D-81C16DE7A18A}" type="presParOf" srcId="{2A07C19B-1036-4DCE-8502-4010B5FA73B7}" destId="{3F94E73D-8D38-44AC-BDF9-4B5A1B0E27C1}" srcOrd="4" destOrd="0" presId="urn:microsoft.com/office/officeart/2005/8/layout/list1"/>
    <dgm:cxn modelId="{9B1A70DD-2731-4081-9F29-6FCE1E47280C}" type="presParOf" srcId="{3F94E73D-8D38-44AC-BDF9-4B5A1B0E27C1}" destId="{FDF26B2E-4477-4CFA-A4A0-A1B69AD591C9}" srcOrd="0" destOrd="0" presId="urn:microsoft.com/office/officeart/2005/8/layout/list1"/>
    <dgm:cxn modelId="{0A27883E-8D16-4B57-AB3C-C66E7915A97D}" type="presParOf" srcId="{3F94E73D-8D38-44AC-BDF9-4B5A1B0E27C1}" destId="{E8AB51BC-C516-4B2B-914C-5638941A0D12}" srcOrd="1" destOrd="0" presId="urn:microsoft.com/office/officeart/2005/8/layout/list1"/>
    <dgm:cxn modelId="{C28EA18F-4C30-41B5-8792-734BA9AC5C1A}" type="presParOf" srcId="{2A07C19B-1036-4DCE-8502-4010B5FA73B7}" destId="{471FB1E8-4FF9-44B3-A947-BDF5793981AD}" srcOrd="5" destOrd="0" presId="urn:microsoft.com/office/officeart/2005/8/layout/list1"/>
    <dgm:cxn modelId="{737755DC-2434-418F-AC3A-5CA25C250564}" type="presParOf" srcId="{2A07C19B-1036-4DCE-8502-4010B5FA73B7}" destId="{B5CDAFAF-D3C2-4DBE-AED9-42F7ECDF36C8}" srcOrd="6" destOrd="0" presId="urn:microsoft.com/office/officeart/2005/8/layout/list1"/>
    <dgm:cxn modelId="{FF68E186-26A4-4592-9427-FC4E0298E644}" type="presParOf" srcId="{2A07C19B-1036-4DCE-8502-4010B5FA73B7}" destId="{61247DDE-3E88-4900-974B-DD34FEB91D6F}" srcOrd="7" destOrd="0" presId="urn:microsoft.com/office/officeart/2005/8/layout/list1"/>
    <dgm:cxn modelId="{60F3E5AE-2D02-4DE9-8214-7B079B37FFF6}" type="presParOf" srcId="{2A07C19B-1036-4DCE-8502-4010B5FA73B7}" destId="{ABD8CAF0-BCF2-40BA-9CDA-0BE47D009BC5}" srcOrd="8" destOrd="0" presId="urn:microsoft.com/office/officeart/2005/8/layout/list1"/>
    <dgm:cxn modelId="{08F32D30-F9B1-4481-B750-98BA503722B8}" type="presParOf" srcId="{ABD8CAF0-BCF2-40BA-9CDA-0BE47D009BC5}" destId="{31DDD3AF-818F-4ED0-B506-66FF4B095707}" srcOrd="0" destOrd="0" presId="urn:microsoft.com/office/officeart/2005/8/layout/list1"/>
    <dgm:cxn modelId="{07CCCED2-9E42-4585-AF94-C728CB5F1E5C}" type="presParOf" srcId="{ABD8CAF0-BCF2-40BA-9CDA-0BE47D009BC5}" destId="{1585FCF6-6062-4224-AA56-0EC69F851957}" srcOrd="1" destOrd="0" presId="urn:microsoft.com/office/officeart/2005/8/layout/list1"/>
    <dgm:cxn modelId="{C2283291-0B9A-4DF4-A8D0-6A36BEE1D428}" type="presParOf" srcId="{2A07C19B-1036-4DCE-8502-4010B5FA73B7}" destId="{D25E2A86-85D9-4B56-B738-7F28EF9ED932}" srcOrd="9" destOrd="0" presId="urn:microsoft.com/office/officeart/2005/8/layout/list1"/>
    <dgm:cxn modelId="{9BE5DBCD-9988-46F5-BE2B-CA07F433AF48}" type="presParOf" srcId="{2A07C19B-1036-4DCE-8502-4010B5FA73B7}" destId="{54548CF7-D846-47FA-8777-DB19AE1BCF9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415312-A0EE-4267-BDE1-1B897C0FA2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139FCB7-8140-41A1-BF84-9BF00AF370C1}">
      <dgm:prSet custT="1"/>
      <dgm:spPr>
        <a:solidFill>
          <a:srgbClr val="FC9710"/>
        </a:solidFill>
      </dgm:spPr>
      <dgm:t>
        <a:bodyPr/>
        <a:lstStyle/>
        <a:p>
          <a:r>
            <a:rPr lang="en-US" sz="1600" dirty="0">
              <a:latin typeface="Arial" panose="020B0604020202020204" pitchFamily="34" charset="0"/>
              <a:cs typeface="Arial" panose="020B0604020202020204" pitchFamily="34" charset="0"/>
            </a:rPr>
            <a:t>•	Introduction</a:t>
          </a:r>
          <a:endParaRPr lang="es-ES" sz="1600" dirty="0">
            <a:latin typeface="Arial" panose="020B0604020202020204" pitchFamily="34" charset="0"/>
            <a:cs typeface="Arial" panose="020B0604020202020204" pitchFamily="34" charset="0"/>
          </a:endParaRPr>
        </a:p>
      </dgm:t>
    </dgm:pt>
    <dgm:pt modelId="{9925D4D4-C54B-4C6B-8433-B6F2E7047FDE}" type="parTrans" cxnId="{9BEDD11D-AEFF-4EA8-BF4F-2EA66806879C}">
      <dgm:prSet/>
      <dgm:spPr/>
      <dgm:t>
        <a:bodyPr/>
        <a:lstStyle/>
        <a:p>
          <a:endParaRPr lang="es-ES" sz="1600"/>
        </a:p>
      </dgm:t>
    </dgm:pt>
    <dgm:pt modelId="{5E7D281E-B0B2-40B0-BBCE-ED698186A616}" type="sibTrans" cxnId="{9BEDD11D-AEFF-4EA8-BF4F-2EA66806879C}">
      <dgm:prSet/>
      <dgm:spPr/>
      <dgm:t>
        <a:bodyPr/>
        <a:lstStyle/>
        <a:p>
          <a:endParaRPr lang="es-ES" sz="1600"/>
        </a:p>
      </dgm:t>
    </dgm:pt>
    <dgm:pt modelId="{98C19103-F6A7-4778-9BE1-85CB8768093F}">
      <dgm:prSet custT="1"/>
      <dgm:spPr>
        <a:solidFill>
          <a:srgbClr val="FC9710"/>
        </a:solidFill>
      </dgm:spPr>
      <dgm:t>
        <a:bodyPr/>
        <a:lstStyle/>
        <a:p>
          <a:r>
            <a:rPr lang="en-US" sz="1600" dirty="0">
              <a:latin typeface="Arial" panose="020B0604020202020204" pitchFamily="34" charset="0"/>
              <a:cs typeface="Arial" panose="020B0604020202020204" pitchFamily="34" charset="0"/>
            </a:rPr>
            <a:t>•	Purpose</a:t>
          </a:r>
          <a:endParaRPr lang="es-ES" sz="1600" dirty="0">
            <a:latin typeface="Arial" panose="020B0604020202020204" pitchFamily="34" charset="0"/>
            <a:cs typeface="Arial" panose="020B0604020202020204" pitchFamily="34" charset="0"/>
          </a:endParaRPr>
        </a:p>
      </dgm:t>
    </dgm:pt>
    <dgm:pt modelId="{7A55C9F8-8C7D-4F43-8048-4430A263139A}" type="parTrans" cxnId="{FE39DA4E-AF63-4F4C-9D18-EEB6D4F77CDD}">
      <dgm:prSet/>
      <dgm:spPr/>
      <dgm:t>
        <a:bodyPr/>
        <a:lstStyle/>
        <a:p>
          <a:endParaRPr lang="es-ES" sz="1600"/>
        </a:p>
      </dgm:t>
    </dgm:pt>
    <dgm:pt modelId="{0B416600-1DA1-4229-9CFE-0642B25C78DE}" type="sibTrans" cxnId="{FE39DA4E-AF63-4F4C-9D18-EEB6D4F77CDD}">
      <dgm:prSet/>
      <dgm:spPr/>
      <dgm:t>
        <a:bodyPr/>
        <a:lstStyle/>
        <a:p>
          <a:endParaRPr lang="es-ES" sz="1600"/>
        </a:p>
      </dgm:t>
    </dgm:pt>
    <dgm:pt modelId="{EA4DA3D9-D039-40BA-85D6-53111A2ABC3C}">
      <dgm:prSet custT="1"/>
      <dgm:spPr>
        <a:solidFill>
          <a:srgbClr val="FC9710"/>
        </a:solidFill>
      </dgm:spPr>
      <dgm:t>
        <a:bodyPr/>
        <a:lstStyle/>
        <a:p>
          <a:r>
            <a:rPr lang="en-US" sz="1600" dirty="0">
              <a:latin typeface="Arial" panose="020B0604020202020204" pitchFamily="34" charset="0"/>
              <a:cs typeface="Arial" panose="020B0604020202020204" pitchFamily="34" charset="0"/>
            </a:rPr>
            <a:t>•	Scope</a:t>
          </a:r>
          <a:endParaRPr lang="es-ES" sz="1600" dirty="0">
            <a:latin typeface="Arial" panose="020B0604020202020204" pitchFamily="34" charset="0"/>
            <a:cs typeface="Arial" panose="020B0604020202020204" pitchFamily="34" charset="0"/>
          </a:endParaRPr>
        </a:p>
      </dgm:t>
    </dgm:pt>
    <dgm:pt modelId="{C0A86F4B-68D4-4BC5-87BF-D154C2F99CB8}" type="parTrans" cxnId="{404C68C7-9D4A-4C87-93C6-76C6EA652CE3}">
      <dgm:prSet/>
      <dgm:spPr/>
      <dgm:t>
        <a:bodyPr/>
        <a:lstStyle/>
        <a:p>
          <a:endParaRPr lang="es-ES" sz="1600"/>
        </a:p>
      </dgm:t>
    </dgm:pt>
    <dgm:pt modelId="{3E5D27E5-0D36-437D-BCF4-1A821B9DF4FC}" type="sibTrans" cxnId="{404C68C7-9D4A-4C87-93C6-76C6EA652CE3}">
      <dgm:prSet/>
      <dgm:spPr/>
      <dgm:t>
        <a:bodyPr/>
        <a:lstStyle/>
        <a:p>
          <a:endParaRPr lang="es-ES" sz="1600"/>
        </a:p>
      </dgm:t>
    </dgm:pt>
    <dgm:pt modelId="{358C9601-5B37-4290-B469-F4A37C8C7834}">
      <dgm:prSet custT="1"/>
      <dgm:spPr>
        <a:solidFill>
          <a:srgbClr val="FC9710"/>
        </a:solidFill>
      </dgm:spPr>
      <dgm:t>
        <a:bodyPr/>
        <a:lstStyle/>
        <a:p>
          <a:r>
            <a:rPr lang="en-US" sz="1600" dirty="0">
              <a:latin typeface="Arial" panose="020B0604020202020204" pitchFamily="34" charset="0"/>
              <a:cs typeface="Arial" panose="020B0604020202020204" pitchFamily="34" charset="0"/>
            </a:rPr>
            <a:t>•	Confidential Data</a:t>
          </a:r>
          <a:endParaRPr lang="es-ES" sz="1600" dirty="0">
            <a:latin typeface="Arial" panose="020B0604020202020204" pitchFamily="34" charset="0"/>
            <a:cs typeface="Arial" panose="020B0604020202020204" pitchFamily="34" charset="0"/>
          </a:endParaRPr>
        </a:p>
      </dgm:t>
    </dgm:pt>
    <dgm:pt modelId="{362860B1-7613-49DF-BF51-40FDC1DED041}" type="parTrans" cxnId="{BCAFFECC-AB08-454C-8058-EB0EB7ED7EDA}">
      <dgm:prSet/>
      <dgm:spPr/>
      <dgm:t>
        <a:bodyPr/>
        <a:lstStyle/>
        <a:p>
          <a:endParaRPr lang="es-ES" sz="1600"/>
        </a:p>
      </dgm:t>
    </dgm:pt>
    <dgm:pt modelId="{2899A3F0-681F-41B3-A63A-60BC79AF4C4A}" type="sibTrans" cxnId="{BCAFFECC-AB08-454C-8058-EB0EB7ED7EDA}">
      <dgm:prSet/>
      <dgm:spPr/>
      <dgm:t>
        <a:bodyPr/>
        <a:lstStyle/>
        <a:p>
          <a:endParaRPr lang="es-ES" sz="1600"/>
        </a:p>
      </dgm:t>
    </dgm:pt>
    <dgm:pt modelId="{7ABEF807-E637-484A-98CA-EFD83EA87CCE}" type="pres">
      <dgm:prSet presAssocID="{D9415312-A0EE-4267-BDE1-1B897C0FA2AB}" presName="linear" presStyleCnt="0">
        <dgm:presLayoutVars>
          <dgm:animLvl val="lvl"/>
          <dgm:resizeHandles val="exact"/>
        </dgm:presLayoutVars>
      </dgm:prSet>
      <dgm:spPr/>
      <dgm:t>
        <a:bodyPr/>
        <a:lstStyle/>
        <a:p>
          <a:endParaRPr lang="it-IT"/>
        </a:p>
      </dgm:t>
    </dgm:pt>
    <dgm:pt modelId="{431640F2-F571-4CA7-8814-FCCDBB46CABE}" type="pres">
      <dgm:prSet presAssocID="{9139FCB7-8140-41A1-BF84-9BF00AF370C1}" presName="parentText" presStyleLbl="node1" presStyleIdx="0" presStyleCnt="4">
        <dgm:presLayoutVars>
          <dgm:chMax val="0"/>
          <dgm:bulletEnabled val="1"/>
        </dgm:presLayoutVars>
      </dgm:prSet>
      <dgm:spPr/>
      <dgm:t>
        <a:bodyPr/>
        <a:lstStyle/>
        <a:p>
          <a:endParaRPr lang="it-IT"/>
        </a:p>
      </dgm:t>
    </dgm:pt>
    <dgm:pt modelId="{FCD24A2D-3D2E-4DB8-973B-47ED6BD83B97}" type="pres">
      <dgm:prSet presAssocID="{5E7D281E-B0B2-40B0-BBCE-ED698186A616}" presName="spacer" presStyleCnt="0"/>
      <dgm:spPr/>
    </dgm:pt>
    <dgm:pt modelId="{547AAACE-7E31-40A1-8FFE-A085290676E1}" type="pres">
      <dgm:prSet presAssocID="{98C19103-F6A7-4778-9BE1-85CB8768093F}" presName="parentText" presStyleLbl="node1" presStyleIdx="1" presStyleCnt="4">
        <dgm:presLayoutVars>
          <dgm:chMax val="0"/>
          <dgm:bulletEnabled val="1"/>
        </dgm:presLayoutVars>
      </dgm:prSet>
      <dgm:spPr/>
      <dgm:t>
        <a:bodyPr/>
        <a:lstStyle/>
        <a:p>
          <a:endParaRPr lang="it-IT"/>
        </a:p>
      </dgm:t>
    </dgm:pt>
    <dgm:pt modelId="{94DE624E-7CF9-4A4D-B788-A07FC5BFF9DD}" type="pres">
      <dgm:prSet presAssocID="{0B416600-1DA1-4229-9CFE-0642B25C78DE}" presName="spacer" presStyleCnt="0"/>
      <dgm:spPr/>
    </dgm:pt>
    <dgm:pt modelId="{8092BD6B-123A-4D5B-A53B-7BAF55D8E2A5}" type="pres">
      <dgm:prSet presAssocID="{EA4DA3D9-D039-40BA-85D6-53111A2ABC3C}" presName="parentText" presStyleLbl="node1" presStyleIdx="2" presStyleCnt="4" custLinFactNeighborY="-1278">
        <dgm:presLayoutVars>
          <dgm:chMax val="0"/>
          <dgm:bulletEnabled val="1"/>
        </dgm:presLayoutVars>
      </dgm:prSet>
      <dgm:spPr/>
      <dgm:t>
        <a:bodyPr/>
        <a:lstStyle/>
        <a:p>
          <a:endParaRPr lang="it-IT"/>
        </a:p>
      </dgm:t>
    </dgm:pt>
    <dgm:pt modelId="{275AC76F-34B8-4308-9BF0-8707E7AEF8C8}" type="pres">
      <dgm:prSet presAssocID="{3E5D27E5-0D36-437D-BCF4-1A821B9DF4FC}" presName="spacer" presStyleCnt="0"/>
      <dgm:spPr/>
    </dgm:pt>
    <dgm:pt modelId="{E5E2B321-D29D-4E88-8A13-F6F5FC1C5BA0}" type="pres">
      <dgm:prSet presAssocID="{358C9601-5B37-4290-B469-F4A37C8C7834}" presName="parentText" presStyleLbl="node1" presStyleIdx="3" presStyleCnt="4" custScaleY="79700">
        <dgm:presLayoutVars>
          <dgm:chMax val="0"/>
          <dgm:bulletEnabled val="1"/>
        </dgm:presLayoutVars>
      </dgm:prSet>
      <dgm:spPr/>
      <dgm:t>
        <a:bodyPr/>
        <a:lstStyle/>
        <a:p>
          <a:endParaRPr lang="it-IT"/>
        </a:p>
      </dgm:t>
    </dgm:pt>
  </dgm:ptLst>
  <dgm:cxnLst>
    <dgm:cxn modelId="{1299EDB2-3813-42A7-A903-231C55EC4841}" type="presOf" srcId="{98C19103-F6A7-4778-9BE1-85CB8768093F}" destId="{547AAACE-7E31-40A1-8FFE-A085290676E1}" srcOrd="0" destOrd="0" presId="urn:microsoft.com/office/officeart/2005/8/layout/vList2"/>
    <dgm:cxn modelId="{92EE4ECC-236B-4FAD-81FD-FF1524A924F8}" type="presOf" srcId="{358C9601-5B37-4290-B469-F4A37C8C7834}" destId="{E5E2B321-D29D-4E88-8A13-F6F5FC1C5BA0}" srcOrd="0" destOrd="0" presId="urn:microsoft.com/office/officeart/2005/8/layout/vList2"/>
    <dgm:cxn modelId="{9BEDD11D-AEFF-4EA8-BF4F-2EA66806879C}" srcId="{D9415312-A0EE-4267-BDE1-1B897C0FA2AB}" destId="{9139FCB7-8140-41A1-BF84-9BF00AF370C1}" srcOrd="0" destOrd="0" parTransId="{9925D4D4-C54B-4C6B-8433-B6F2E7047FDE}" sibTransId="{5E7D281E-B0B2-40B0-BBCE-ED698186A616}"/>
    <dgm:cxn modelId="{BCAFFECC-AB08-454C-8058-EB0EB7ED7EDA}" srcId="{D9415312-A0EE-4267-BDE1-1B897C0FA2AB}" destId="{358C9601-5B37-4290-B469-F4A37C8C7834}" srcOrd="3" destOrd="0" parTransId="{362860B1-7613-49DF-BF51-40FDC1DED041}" sibTransId="{2899A3F0-681F-41B3-A63A-60BC79AF4C4A}"/>
    <dgm:cxn modelId="{C00CAB79-F3BF-4CA1-9882-CFDE951650A4}" type="presOf" srcId="{9139FCB7-8140-41A1-BF84-9BF00AF370C1}" destId="{431640F2-F571-4CA7-8814-FCCDBB46CABE}" srcOrd="0" destOrd="0" presId="urn:microsoft.com/office/officeart/2005/8/layout/vList2"/>
    <dgm:cxn modelId="{BDE4F428-4CD1-4938-8E40-DD1B98F14BCB}" type="presOf" srcId="{D9415312-A0EE-4267-BDE1-1B897C0FA2AB}" destId="{7ABEF807-E637-484A-98CA-EFD83EA87CCE}" srcOrd="0" destOrd="0" presId="urn:microsoft.com/office/officeart/2005/8/layout/vList2"/>
    <dgm:cxn modelId="{8C405B81-E21B-42F6-A77F-A92C50DE08CB}" type="presOf" srcId="{EA4DA3D9-D039-40BA-85D6-53111A2ABC3C}" destId="{8092BD6B-123A-4D5B-A53B-7BAF55D8E2A5}" srcOrd="0" destOrd="0" presId="urn:microsoft.com/office/officeart/2005/8/layout/vList2"/>
    <dgm:cxn modelId="{FE39DA4E-AF63-4F4C-9D18-EEB6D4F77CDD}" srcId="{D9415312-A0EE-4267-BDE1-1B897C0FA2AB}" destId="{98C19103-F6A7-4778-9BE1-85CB8768093F}" srcOrd="1" destOrd="0" parTransId="{7A55C9F8-8C7D-4F43-8048-4430A263139A}" sibTransId="{0B416600-1DA1-4229-9CFE-0642B25C78DE}"/>
    <dgm:cxn modelId="{404C68C7-9D4A-4C87-93C6-76C6EA652CE3}" srcId="{D9415312-A0EE-4267-BDE1-1B897C0FA2AB}" destId="{EA4DA3D9-D039-40BA-85D6-53111A2ABC3C}" srcOrd="2" destOrd="0" parTransId="{C0A86F4B-68D4-4BC5-87BF-D154C2F99CB8}" sibTransId="{3E5D27E5-0D36-437D-BCF4-1A821B9DF4FC}"/>
    <dgm:cxn modelId="{72AE1CF6-FD87-4162-BE92-10D66F8E5AF9}" type="presParOf" srcId="{7ABEF807-E637-484A-98CA-EFD83EA87CCE}" destId="{431640F2-F571-4CA7-8814-FCCDBB46CABE}" srcOrd="0" destOrd="0" presId="urn:microsoft.com/office/officeart/2005/8/layout/vList2"/>
    <dgm:cxn modelId="{E3421665-B4B0-47AD-814B-B2C4FD1EBE7E}" type="presParOf" srcId="{7ABEF807-E637-484A-98CA-EFD83EA87CCE}" destId="{FCD24A2D-3D2E-4DB8-973B-47ED6BD83B97}" srcOrd="1" destOrd="0" presId="urn:microsoft.com/office/officeart/2005/8/layout/vList2"/>
    <dgm:cxn modelId="{556B20C3-92C7-4FD4-9240-C04EB8901232}" type="presParOf" srcId="{7ABEF807-E637-484A-98CA-EFD83EA87CCE}" destId="{547AAACE-7E31-40A1-8FFE-A085290676E1}" srcOrd="2" destOrd="0" presId="urn:microsoft.com/office/officeart/2005/8/layout/vList2"/>
    <dgm:cxn modelId="{B37C4834-50E6-4D05-9CB8-6D90E4B6D33B}" type="presParOf" srcId="{7ABEF807-E637-484A-98CA-EFD83EA87CCE}" destId="{94DE624E-7CF9-4A4D-B788-A07FC5BFF9DD}" srcOrd="3" destOrd="0" presId="urn:microsoft.com/office/officeart/2005/8/layout/vList2"/>
    <dgm:cxn modelId="{7E3B1622-CBA5-46BB-9A57-848F7EA91F25}" type="presParOf" srcId="{7ABEF807-E637-484A-98CA-EFD83EA87CCE}" destId="{8092BD6B-123A-4D5B-A53B-7BAF55D8E2A5}" srcOrd="4" destOrd="0" presId="urn:microsoft.com/office/officeart/2005/8/layout/vList2"/>
    <dgm:cxn modelId="{D3C6FBFF-CD21-4756-82F4-BC2335F0FECA}" type="presParOf" srcId="{7ABEF807-E637-484A-98CA-EFD83EA87CCE}" destId="{275AC76F-34B8-4308-9BF0-8707E7AEF8C8}" srcOrd="5" destOrd="0" presId="urn:microsoft.com/office/officeart/2005/8/layout/vList2"/>
    <dgm:cxn modelId="{08F2BC13-0ADB-4461-AC40-1FC357A39290}" type="presParOf" srcId="{7ABEF807-E637-484A-98CA-EFD83EA87CCE}" destId="{E5E2B321-D29D-4E88-8A13-F6F5FC1C5BA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B85EC9-2238-49BB-8CF2-65312803B6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20166B4-6547-454C-99DB-90B3DE90FCEF}">
      <dgm:prSet custT="1"/>
      <dgm:spPr>
        <a:solidFill>
          <a:srgbClr val="FC9710"/>
        </a:solidFill>
      </dgm:spPr>
      <dgm:t>
        <a:bodyPr/>
        <a:lstStyle/>
        <a:p>
          <a:r>
            <a:rPr lang="en-US" sz="1600" dirty="0">
              <a:latin typeface="Arial" panose="020B0604020202020204" pitchFamily="34" charset="0"/>
              <a:cs typeface="Arial" panose="020B0604020202020204" pitchFamily="34" charset="0"/>
            </a:rPr>
            <a:t>•	Company Use</a:t>
          </a:r>
          <a:endParaRPr lang="es-ES" sz="1600" dirty="0">
            <a:latin typeface="Arial" panose="020B0604020202020204" pitchFamily="34" charset="0"/>
            <a:cs typeface="Arial" panose="020B0604020202020204" pitchFamily="34" charset="0"/>
          </a:endParaRPr>
        </a:p>
      </dgm:t>
    </dgm:pt>
    <dgm:pt modelId="{080FE571-C739-47A1-B831-27D3DEE1BB3C}" type="parTrans" cxnId="{EC069E3F-4A0E-4467-80D1-007EB7C02471}">
      <dgm:prSet/>
      <dgm:spPr/>
      <dgm:t>
        <a:bodyPr/>
        <a:lstStyle/>
        <a:p>
          <a:endParaRPr lang="es-ES" sz="1600"/>
        </a:p>
      </dgm:t>
    </dgm:pt>
    <dgm:pt modelId="{0426314F-D091-4154-B391-234AD6BABC6B}" type="sibTrans" cxnId="{EC069E3F-4A0E-4467-80D1-007EB7C02471}">
      <dgm:prSet/>
      <dgm:spPr/>
      <dgm:t>
        <a:bodyPr/>
        <a:lstStyle/>
        <a:p>
          <a:endParaRPr lang="es-ES" sz="1600"/>
        </a:p>
      </dgm:t>
    </dgm:pt>
    <dgm:pt modelId="{048F0865-96E5-48DC-815D-57CE4FEC744F}">
      <dgm:prSet custT="1"/>
      <dgm:spPr>
        <a:solidFill>
          <a:srgbClr val="FC9710"/>
        </a:solidFill>
      </dgm:spPr>
      <dgm:t>
        <a:bodyPr/>
        <a:lstStyle/>
        <a:p>
          <a:r>
            <a:rPr lang="en-US" sz="1600" dirty="0">
              <a:latin typeface="Arial" panose="020B0604020202020204" pitchFamily="34" charset="0"/>
              <a:cs typeface="Arial" panose="020B0604020202020204" pitchFamily="34" charset="0"/>
            </a:rPr>
            <a:t>•	Personal Use</a:t>
          </a:r>
          <a:endParaRPr lang="es-ES" sz="1600" dirty="0">
            <a:latin typeface="Arial" panose="020B0604020202020204" pitchFamily="34" charset="0"/>
            <a:cs typeface="Arial" panose="020B0604020202020204" pitchFamily="34" charset="0"/>
          </a:endParaRPr>
        </a:p>
      </dgm:t>
    </dgm:pt>
    <dgm:pt modelId="{93C1C2AE-78E8-4BCA-94D2-75B7051A9A44}" type="parTrans" cxnId="{482EB4AD-EC64-4C67-AE78-2EB53D5050F3}">
      <dgm:prSet/>
      <dgm:spPr/>
      <dgm:t>
        <a:bodyPr/>
        <a:lstStyle/>
        <a:p>
          <a:endParaRPr lang="es-ES" sz="1600"/>
        </a:p>
      </dgm:t>
    </dgm:pt>
    <dgm:pt modelId="{6A7F59AC-E2B7-4AE1-9665-78CC506F2F82}" type="sibTrans" cxnId="{482EB4AD-EC64-4C67-AE78-2EB53D5050F3}">
      <dgm:prSet/>
      <dgm:spPr/>
      <dgm:t>
        <a:bodyPr/>
        <a:lstStyle/>
        <a:p>
          <a:endParaRPr lang="es-ES" sz="1600"/>
        </a:p>
      </dgm:t>
    </dgm:pt>
    <dgm:pt modelId="{45141B7C-FC59-481A-AF25-AC80CE1E1241}">
      <dgm:prSet custT="1"/>
      <dgm:spPr>
        <a:solidFill>
          <a:srgbClr val="FC9710"/>
        </a:solidFill>
      </dgm:spPr>
      <dgm:t>
        <a:bodyPr/>
        <a:lstStyle/>
        <a:p>
          <a:r>
            <a:rPr lang="en-US" sz="1600" dirty="0">
              <a:latin typeface="Arial" panose="020B0604020202020204" pitchFamily="34" charset="0"/>
              <a:cs typeface="Arial" panose="020B0604020202020204" pitchFamily="34" charset="0"/>
            </a:rPr>
            <a:t>•	Email Security</a:t>
          </a:r>
          <a:endParaRPr lang="es-ES" sz="1600" dirty="0">
            <a:latin typeface="Arial" panose="020B0604020202020204" pitchFamily="34" charset="0"/>
            <a:cs typeface="Arial" panose="020B0604020202020204" pitchFamily="34" charset="0"/>
          </a:endParaRPr>
        </a:p>
      </dgm:t>
    </dgm:pt>
    <dgm:pt modelId="{4E5CDD19-0C72-49BD-BDD9-1AD2714C5BB3}" type="parTrans" cxnId="{D1F73341-9B35-4359-AB97-8AFD58F368A5}">
      <dgm:prSet/>
      <dgm:spPr/>
      <dgm:t>
        <a:bodyPr/>
        <a:lstStyle/>
        <a:p>
          <a:endParaRPr lang="es-ES" sz="1600"/>
        </a:p>
      </dgm:t>
    </dgm:pt>
    <dgm:pt modelId="{B79BB96B-3D5F-4F0A-809C-2519462CABC4}" type="sibTrans" cxnId="{D1F73341-9B35-4359-AB97-8AFD58F368A5}">
      <dgm:prSet/>
      <dgm:spPr/>
      <dgm:t>
        <a:bodyPr/>
        <a:lstStyle/>
        <a:p>
          <a:endParaRPr lang="es-ES" sz="1600"/>
        </a:p>
      </dgm:t>
    </dgm:pt>
    <dgm:pt modelId="{B50C53A4-E947-44FD-A983-731C8FD36E69}">
      <dgm:prSet custT="1"/>
      <dgm:spPr>
        <a:solidFill>
          <a:srgbClr val="FC9710"/>
        </a:solidFill>
      </dgm:spPr>
      <dgm:t>
        <a:bodyPr/>
        <a:lstStyle/>
        <a:p>
          <a:r>
            <a:rPr lang="en-US" sz="1600" dirty="0">
              <a:latin typeface="Arial" panose="020B0604020202020204" pitchFamily="34" charset="0"/>
              <a:cs typeface="Arial" panose="020B0604020202020204" pitchFamily="34" charset="0"/>
            </a:rPr>
            <a:t>•	Transferring Data</a:t>
          </a:r>
          <a:endParaRPr lang="es-ES" sz="1600" dirty="0">
            <a:latin typeface="Arial" panose="020B0604020202020204" pitchFamily="34" charset="0"/>
            <a:cs typeface="Arial" panose="020B0604020202020204" pitchFamily="34" charset="0"/>
          </a:endParaRPr>
        </a:p>
      </dgm:t>
    </dgm:pt>
    <dgm:pt modelId="{64BA4B69-530C-4F6D-A11C-4F983A07B8A5}" type="parTrans" cxnId="{6AEDEAD8-E69A-4819-A365-ADE2BBAB4AA3}">
      <dgm:prSet/>
      <dgm:spPr/>
      <dgm:t>
        <a:bodyPr/>
        <a:lstStyle/>
        <a:p>
          <a:endParaRPr lang="es-ES" sz="1600"/>
        </a:p>
      </dgm:t>
    </dgm:pt>
    <dgm:pt modelId="{FC0557AA-BC82-4BC8-BF11-706534AA7B00}" type="sibTrans" cxnId="{6AEDEAD8-E69A-4819-A365-ADE2BBAB4AA3}">
      <dgm:prSet/>
      <dgm:spPr/>
      <dgm:t>
        <a:bodyPr/>
        <a:lstStyle/>
        <a:p>
          <a:endParaRPr lang="es-ES" sz="1600"/>
        </a:p>
      </dgm:t>
    </dgm:pt>
    <dgm:pt modelId="{85D5DAC7-84E8-409D-98EF-E4624B668A9B}">
      <dgm:prSet custT="1"/>
      <dgm:spPr>
        <a:solidFill>
          <a:srgbClr val="FC9710"/>
        </a:solidFill>
      </dgm:spPr>
      <dgm:t>
        <a:bodyPr/>
        <a:lstStyle/>
        <a:p>
          <a:r>
            <a:rPr lang="en-US" sz="1600" dirty="0">
              <a:latin typeface="Arial" panose="020B0604020202020204" pitchFamily="34" charset="0"/>
              <a:cs typeface="Arial" panose="020B0604020202020204" pitchFamily="34" charset="0"/>
            </a:rPr>
            <a:t>•	Disciplinary Action</a:t>
          </a:r>
          <a:endParaRPr lang="es-ES" sz="1600" dirty="0">
            <a:latin typeface="Arial" panose="020B0604020202020204" pitchFamily="34" charset="0"/>
            <a:cs typeface="Arial" panose="020B0604020202020204" pitchFamily="34" charset="0"/>
          </a:endParaRPr>
        </a:p>
      </dgm:t>
    </dgm:pt>
    <dgm:pt modelId="{38C4D5D8-B7A1-493D-B97F-4B13835BDEFC}" type="parTrans" cxnId="{A90FC354-3F28-4C67-AED5-8DBDA42F5C1E}">
      <dgm:prSet/>
      <dgm:spPr/>
      <dgm:t>
        <a:bodyPr/>
        <a:lstStyle/>
        <a:p>
          <a:endParaRPr lang="es-ES" sz="1600"/>
        </a:p>
      </dgm:t>
    </dgm:pt>
    <dgm:pt modelId="{A3499BD2-4945-48FA-A268-8A3777D23A20}" type="sibTrans" cxnId="{A90FC354-3F28-4C67-AED5-8DBDA42F5C1E}">
      <dgm:prSet/>
      <dgm:spPr/>
      <dgm:t>
        <a:bodyPr/>
        <a:lstStyle/>
        <a:p>
          <a:endParaRPr lang="es-ES" sz="1600"/>
        </a:p>
      </dgm:t>
    </dgm:pt>
    <dgm:pt modelId="{67F9C625-37CE-496E-B4CE-2B96864BEDCD}" type="pres">
      <dgm:prSet presAssocID="{35B85EC9-2238-49BB-8CF2-65312803B6EE}" presName="linear" presStyleCnt="0">
        <dgm:presLayoutVars>
          <dgm:animLvl val="lvl"/>
          <dgm:resizeHandles val="exact"/>
        </dgm:presLayoutVars>
      </dgm:prSet>
      <dgm:spPr/>
      <dgm:t>
        <a:bodyPr/>
        <a:lstStyle/>
        <a:p>
          <a:endParaRPr lang="it-IT"/>
        </a:p>
      </dgm:t>
    </dgm:pt>
    <dgm:pt modelId="{4014F899-5FB9-4C16-933E-E57D02B5BF6F}" type="pres">
      <dgm:prSet presAssocID="{020166B4-6547-454C-99DB-90B3DE90FCEF}" presName="parentText" presStyleLbl="node1" presStyleIdx="0" presStyleCnt="5">
        <dgm:presLayoutVars>
          <dgm:chMax val="0"/>
          <dgm:bulletEnabled val="1"/>
        </dgm:presLayoutVars>
      </dgm:prSet>
      <dgm:spPr/>
      <dgm:t>
        <a:bodyPr/>
        <a:lstStyle/>
        <a:p>
          <a:endParaRPr lang="it-IT"/>
        </a:p>
      </dgm:t>
    </dgm:pt>
    <dgm:pt modelId="{03D5E0B6-A529-4D61-8533-EB4FF4C1A6AE}" type="pres">
      <dgm:prSet presAssocID="{0426314F-D091-4154-B391-234AD6BABC6B}" presName="spacer" presStyleCnt="0"/>
      <dgm:spPr/>
    </dgm:pt>
    <dgm:pt modelId="{757350F6-EFA8-4D5A-881E-CEF746703347}" type="pres">
      <dgm:prSet presAssocID="{048F0865-96E5-48DC-815D-57CE4FEC744F}" presName="parentText" presStyleLbl="node1" presStyleIdx="1" presStyleCnt="5">
        <dgm:presLayoutVars>
          <dgm:chMax val="0"/>
          <dgm:bulletEnabled val="1"/>
        </dgm:presLayoutVars>
      </dgm:prSet>
      <dgm:spPr/>
      <dgm:t>
        <a:bodyPr/>
        <a:lstStyle/>
        <a:p>
          <a:endParaRPr lang="it-IT"/>
        </a:p>
      </dgm:t>
    </dgm:pt>
    <dgm:pt modelId="{75DD7302-DC5D-4AB8-A8A6-800952E1C172}" type="pres">
      <dgm:prSet presAssocID="{6A7F59AC-E2B7-4AE1-9665-78CC506F2F82}" presName="spacer" presStyleCnt="0"/>
      <dgm:spPr/>
    </dgm:pt>
    <dgm:pt modelId="{286567D9-4BE5-44A7-8213-5962EE204EF9}" type="pres">
      <dgm:prSet presAssocID="{45141B7C-FC59-481A-AF25-AC80CE1E1241}" presName="parentText" presStyleLbl="node1" presStyleIdx="2" presStyleCnt="5">
        <dgm:presLayoutVars>
          <dgm:chMax val="0"/>
          <dgm:bulletEnabled val="1"/>
        </dgm:presLayoutVars>
      </dgm:prSet>
      <dgm:spPr/>
      <dgm:t>
        <a:bodyPr/>
        <a:lstStyle/>
        <a:p>
          <a:endParaRPr lang="it-IT"/>
        </a:p>
      </dgm:t>
    </dgm:pt>
    <dgm:pt modelId="{E0CB02BA-E082-497B-AE60-2F4D55007C02}" type="pres">
      <dgm:prSet presAssocID="{B79BB96B-3D5F-4F0A-809C-2519462CABC4}" presName="spacer" presStyleCnt="0"/>
      <dgm:spPr/>
    </dgm:pt>
    <dgm:pt modelId="{CB7F3CE7-6BB3-4A92-A120-26BD4D18A8DA}" type="pres">
      <dgm:prSet presAssocID="{B50C53A4-E947-44FD-A983-731C8FD36E69}" presName="parentText" presStyleLbl="node1" presStyleIdx="3" presStyleCnt="5">
        <dgm:presLayoutVars>
          <dgm:chMax val="0"/>
          <dgm:bulletEnabled val="1"/>
        </dgm:presLayoutVars>
      </dgm:prSet>
      <dgm:spPr/>
      <dgm:t>
        <a:bodyPr/>
        <a:lstStyle/>
        <a:p>
          <a:endParaRPr lang="it-IT"/>
        </a:p>
      </dgm:t>
    </dgm:pt>
    <dgm:pt modelId="{020B2BCE-1231-43B9-BE3E-89939E4BDA13}" type="pres">
      <dgm:prSet presAssocID="{FC0557AA-BC82-4BC8-BF11-706534AA7B00}" presName="spacer" presStyleCnt="0"/>
      <dgm:spPr/>
    </dgm:pt>
    <dgm:pt modelId="{D33CE13F-9DAC-43F0-94E4-6F30EAC603F7}" type="pres">
      <dgm:prSet presAssocID="{85D5DAC7-84E8-409D-98EF-E4624B668A9B}" presName="parentText" presStyleLbl="node1" presStyleIdx="4" presStyleCnt="5">
        <dgm:presLayoutVars>
          <dgm:chMax val="0"/>
          <dgm:bulletEnabled val="1"/>
        </dgm:presLayoutVars>
      </dgm:prSet>
      <dgm:spPr/>
      <dgm:t>
        <a:bodyPr/>
        <a:lstStyle/>
        <a:p>
          <a:endParaRPr lang="it-IT"/>
        </a:p>
      </dgm:t>
    </dgm:pt>
  </dgm:ptLst>
  <dgm:cxnLst>
    <dgm:cxn modelId="{4897BF96-E6FF-40BF-B203-97F9062FD020}" type="presOf" srcId="{85D5DAC7-84E8-409D-98EF-E4624B668A9B}" destId="{D33CE13F-9DAC-43F0-94E4-6F30EAC603F7}" srcOrd="0" destOrd="0" presId="urn:microsoft.com/office/officeart/2005/8/layout/vList2"/>
    <dgm:cxn modelId="{482EB4AD-EC64-4C67-AE78-2EB53D5050F3}" srcId="{35B85EC9-2238-49BB-8CF2-65312803B6EE}" destId="{048F0865-96E5-48DC-815D-57CE4FEC744F}" srcOrd="1" destOrd="0" parTransId="{93C1C2AE-78E8-4BCA-94D2-75B7051A9A44}" sibTransId="{6A7F59AC-E2B7-4AE1-9665-78CC506F2F82}"/>
    <dgm:cxn modelId="{EE9E45C5-BDC2-4590-B7B5-C8830820D141}" type="presOf" srcId="{048F0865-96E5-48DC-815D-57CE4FEC744F}" destId="{757350F6-EFA8-4D5A-881E-CEF746703347}" srcOrd="0" destOrd="0" presId="urn:microsoft.com/office/officeart/2005/8/layout/vList2"/>
    <dgm:cxn modelId="{3CA2EFDE-E519-4395-BD01-1D770AC50A54}" type="presOf" srcId="{B50C53A4-E947-44FD-A983-731C8FD36E69}" destId="{CB7F3CE7-6BB3-4A92-A120-26BD4D18A8DA}" srcOrd="0" destOrd="0" presId="urn:microsoft.com/office/officeart/2005/8/layout/vList2"/>
    <dgm:cxn modelId="{7575F475-8480-4D53-9D29-EFA05D6D33AC}" type="presOf" srcId="{45141B7C-FC59-481A-AF25-AC80CE1E1241}" destId="{286567D9-4BE5-44A7-8213-5962EE204EF9}" srcOrd="0" destOrd="0" presId="urn:microsoft.com/office/officeart/2005/8/layout/vList2"/>
    <dgm:cxn modelId="{D1F73341-9B35-4359-AB97-8AFD58F368A5}" srcId="{35B85EC9-2238-49BB-8CF2-65312803B6EE}" destId="{45141B7C-FC59-481A-AF25-AC80CE1E1241}" srcOrd="2" destOrd="0" parTransId="{4E5CDD19-0C72-49BD-BDD9-1AD2714C5BB3}" sibTransId="{B79BB96B-3D5F-4F0A-809C-2519462CABC4}"/>
    <dgm:cxn modelId="{6AEDEAD8-E69A-4819-A365-ADE2BBAB4AA3}" srcId="{35B85EC9-2238-49BB-8CF2-65312803B6EE}" destId="{B50C53A4-E947-44FD-A983-731C8FD36E69}" srcOrd="3" destOrd="0" parTransId="{64BA4B69-530C-4F6D-A11C-4F983A07B8A5}" sibTransId="{FC0557AA-BC82-4BC8-BF11-706534AA7B00}"/>
    <dgm:cxn modelId="{52BF73B6-894E-47A0-9919-E65B73F59AA5}" type="presOf" srcId="{35B85EC9-2238-49BB-8CF2-65312803B6EE}" destId="{67F9C625-37CE-496E-B4CE-2B96864BEDCD}" srcOrd="0" destOrd="0" presId="urn:microsoft.com/office/officeart/2005/8/layout/vList2"/>
    <dgm:cxn modelId="{A90FC354-3F28-4C67-AED5-8DBDA42F5C1E}" srcId="{35B85EC9-2238-49BB-8CF2-65312803B6EE}" destId="{85D5DAC7-84E8-409D-98EF-E4624B668A9B}" srcOrd="4" destOrd="0" parTransId="{38C4D5D8-B7A1-493D-B97F-4B13835BDEFC}" sibTransId="{A3499BD2-4945-48FA-A268-8A3777D23A20}"/>
    <dgm:cxn modelId="{2EF0FF78-05BA-4CBB-AE90-FDF9022247F8}" type="presOf" srcId="{020166B4-6547-454C-99DB-90B3DE90FCEF}" destId="{4014F899-5FB9-4C16-933E-E57D02B5BF6F}" srcOrd="0" destOrd="0" presId="urn:microsoft.com/office/officeart/2005/8/layout/vList2"/>
    <dgm:cxn modelId="{EC069E3F-4A0E-4467-80D1-007EB7C02471}" srcId="{35B85EC9-2238-49BB-8CF2-65312803B6EE}" destId="{020166B4-6547-454C-99DB-90B3DE90FCEF}" srcOrd="0" destOrd="0" parTransId="{080FE571-C739-47A1-B831-27D3DEE1BB3C}" sibTransId="{0426314F-D091-4154-B391-234AD6BABC6B}"/>
    <dgm:cxn modelId="{E7F3D5BE-12DE-4B26-A052-696EDF256A33}" type="presParOf" srcId="{67F9C625-37CE-496E-B4CE-2B96864BEDCD}" destId="{4014F899-5FB9-4C16-933E-E57D02B5BF6F}" srcOrd="0" destOrd="0" presId="urn:microsoft.com/office/officeart/2005/8/layout/vList2"/>
    <dgm:cxn modelId="{75ED27A2-03AF-45DF-93FF-80B5E2FA2D62}" type="presParOf" srcId="{67F9C625-37CE-496E-B4CE-2B96864BEDCD}" destId="{03D5E0B6-A529-4D61-8533-EB4FF4C1A6AE}" srcOrd="1" destOrd="0" presId="urn:microsoft.com/office/officeart/2005/8/layout/vList2"/>
    <dgm:cxn modelId="{5B595A0B-B394-476C-8519-6E5C9368C579}" type="presParOf" srcId="{67F9C625-37CE-496E-B4CE-2B96864BEDCD}" destId="{757350F6-EFA8-4D5A-881E-CEF746703347}" srcOrd="2" destOrd="0" presId="urn:microsoft.com/office/officeart/2005/8/layout/vList2"/>
    <dgm:cxn modelId="{67917333-3650-4725-A6DF-66F9E016AA29}" type="presParOf" srcId="{67F9C625-37CE-496E-B4CE-2B96864BEDCD}" destId="{75DD7302-DC5D-4AB8-A8A6-800952E1C172}" srcOrd="3" destOrd="0" presId="urn:microsoft.com/office/officeart/2005/8/layout/vList2"/>
    <dgm:cxn modelId="{647B463B-7154-4BDD-80EC-47EAC4DFDB44}" type="presParOf" srcId="{67F9C625-37CE-496E-B4CE-2B96864BEDCD}" destId="{286567D9-4BE5-44A7-8213-5962EE204EF9}" srcOrd="4" destOrd="0" presId="urn:microsoft.com/office/officeart/2005/8/layout/vList2"/>
    <dgm:cxn modelId="{2131A761-CD92-4683-A1FC-99DF79302D91}" type="presParOf" srcId="{67F9C625-37CE-496E-B4CE-2B96864BEDCD}" destId="{E0CB02BA-E082-497B-AE60-2F4D55007C02}" srcOrd="5" destOrd="0" presId="urn:microsoft.com/office/officeart/2005/8/layout/vList2"/>
    <dgm:cxn modelId="{A0ECBE13-0007-4336-BF0D-A82754CFD37D}" type="presParOf" srcId="{67F9C625-37CE-496E-B4CE-2B96864BEDCD}" destId="{CB7F3CE7-6BB3-4A92-A120-26BD4D18A8DA}" srcOrd="6" destOrd="0" presId="urn:microsoft.com/office/officeart/2005/8/layout/vList2"/>
    <dgm:cxn modelId="{9A5061C4-DDFE-4BCC-A0F8-5259EDCA18F2}" type="presParOf" srcId="{67F9C625-37CE-496E-B4CE-2B96864BEDCD}" destId="{020B2BCE-1231-43B9-BE3E-89939E4BDA13}" srcOrd="7" destOrd="0" presId="urn:microsoft.com/office/officeart/2005/8/layout/vList2"/>
    <dgm:cxn modelId="{8E433D08-C6D3-467D-BBEB-F58F6269DCEB}" type="presParOf" srcId="{67F9C625-37CE-496E-B4CE-2B96864BEDCD}" destId="{D33CE13F-9DAC-43F0-94E4-6F30EAC603F7}"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487440-C3B7-4548-8F5A-9389BBCD8BF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9B1295D9-90E7-43CE-AAE8-3CE907B2A77A}">
      <dgm:prSet custT="1"/>
      <dgm:spPr>
        <a:solidFill>
          <a:srgbClr val="0594A9"/>
        </a:solidFill>
      </dgm:spPr>
      <dgm:t>
        <a:bodyPr/>
        <a:lstStyle/>
        <a:p>
          <a:r>
            <a:rPr lang="en-US" sz="1600" dirty="0">
              <a:latin typeface="Arial" panose="020B0604020202020204" pitchFamily="34" charset="0"/>
              <a:cs typeface="Arial" panose="020B0604020202020204" pitchFamily="34" charset="0"/>
            </a:rPr>
            <a:t>•            A first and last name</a:t>
          </a:r>
          <a:endParaRPr lang="es-ES" sz="1600" dirty="0">
            <a:latin typeface="Arial" panose="020B0604020202020204" pitchFamily="34" charset="0"/>
            <a:cs typeface="Arial" panose="020B0604020202020204" pitchFamily="34" charset="0"/>
          </a:endParaRPr>
        </a:p>
      </dgm:t>
    </dgm:pt>
    <dgm:pt modelId="{2D25AD9B-2C95-423B-9500-709B3D5642FB}" type="parTrans" cxnId="{19FB0366-0E46-4B10-90A4-94309D8B45C4}">
      <dgm:prSet/>
      <dgm:spPr/>
      <dgm:t>
        <a:bodyPr/>
        <a:lstStyle/>
        <a:p>
          <a:endParaRPr lang="es-ES" sz="1600">
            <a:latin typeface="Arial" panose="020B0604020202020204" pitchFamily="34" charset="0"/>
            <a:cs typeface="Arial" panose="020B0604020202020204" pitchFamily="34" charset="0"/>
          </a:endParaRPr>
        </a:p>
      </dgm:t>
    </dgm:pt>
    <dgm:pt modelId="{887EEDC2-43E7-46F7-8798-75FB49BD1CDB}" type="sibTrans" cxnId="{19FB0366-0E46-4B10-90A4-94309D8B45C4}">
      <dgm:prSet/>
      <dgm:spPr/>
      <dgm:t>
        <a:bodyPr/>
        <a:lstStyle/>
        <a:p>
          <a:endParaRPr lang="es-ES" sz="1600">
            <a:latin typeface="Arial" panose="020B0604020202020204" pitchFamily="34" charset="0"/>
            <a:cs typeface="Arial" panose="020B0604020202020204" pitchFamily="34" charset="0"/>
          </a:endParaRPr>
        </a:p>
      </dgm:t>
    </dgm:pt>
    <dgm:pt modelId="{61BFA590-E1C1-46E5-A89E-07E8F30D700F}">
      <dgm:prSet custT="1"/>
      <dgm:spPr>
        <a:solidFill>
          <a:srgbClr val="0594A9"/>
        </a:solidFill>
      </dgm:spPr>
      <dgm:t>
        <a:bodyPr/>
        <a:lstStyle/>
        <a:p>
          <a:r>
            <a:rPr lang="en-US" sz="1600" dirty="0">
              <a:latin typeface="Arial" panose="020B0604020202020204" pitchFamily="34" charset="0"/>
              <a:cs typeface="Arial" panose="020B0604020202020204" pitchFamily="34" charset="0"/>
            </a:rPr>
            <a:t>•	A home address</a:t>
          </a:r>
          <a:endParaRPr lang="es-ES" sz="1600" dirty="0">
            <a:latin typeface="Arial" panose="020B0604020202020204" pitchFamily="34" charset="0"/>
            <a:cs typeface="Arial" panose="020B0604020202020204" pitchFamily="34" charset="0"/>
          </a:endParaRPr>
        </a:p>
      </dgm:t>
    </dgm:pt>
    <dgm:pt modelId="{3617EC42-770F-4C51-B094-01100B9D7BAE}" type="parTrans" cxnId="{AD6BA16B-0BBF-46CE-AC35-D0B42091358E}">
      <dgm:prSet/>
      <dgm:spPr/>
      <dgm:t>
        <a:bodyPr/>
        <a:lstStyle/>
        <a:p>
          <a:endParaRPr lang="es-ES" sz="1600">
            <a:latin typeface="Arial" panose="020B0604020202020204" pitchFamily="34" charset="0"/>
            <a:cs typeface="Arial" panose="020B0604020202020204" pitchFamily="34" charset="0"/>
          </a:endParaRPr>
        </a:p>
      </dgm:t>
    </dgm:pt>
    <dgm:pt modelId="{5901BEB3-BC39-478E-999C-2B174A93B73A}" type="sibTrans" cxnId="{AD6BA16B-0BBF-46CE-AC35-D0B42091358E}">
      <dgm:prSet/>
      <dgm:spPr/>
      <dgm:t>
        <a:bodyPr/>
        <a:lstStyle/>
        <a:p>
          <a:endParaRPr lang="es-ES" sz="1600">
            <a:latin typeface="Arial" panose="020B0604020202020204" pitchFamily="34" charset="0"/>
            <a:cs typeface="Arial" panose="020B0604020202020204" pitchFamily="34" charset="0"/>
          </a:endParaRPr>
        </a:p>
      </dgm:t>
    </dgm:pt>
    <dgm:pt modelId="{F6C373BE-CD1B-412B-869B-7812C2B1FEF2}">
      <dgm:prSet custT="1"/>
      <dgm:spPr>
        <a:solidFill>
          <a:srgbClr val="0594A9"/>
        </a:solidFill>
      </dgm:spPr>
      <dgm:t>
        <a:bodyPr/>
        <a:lstStyle/>
        <a:p>
          <a:r>
            <a:rPr lang="en-US" sz="1600">
              <a:latin typeface="Arial" panose="020B0604020202020204" pitchFamily="34" charset="0"/>
              <a:cs typeface="Arial" panose="020B0604020202020204" pitchFamily="34" charset="0"/>
            </a:rPr>
            <a:t>•	An e-mail address</a:t>
          </a:r>
          <a:endParaRPr lang="es-ES" sz="1600">
            <a:latin typeface="Arial" panose="020B0604020202020204" pitchFamily="34" charset="0"/>
            <a:cs typeface="Arial" panose="020B0604020202020204" pitchFamily="34" charset="0"/>
          </a:endParaRPr>
        </a:p>
      </dgm:t>
    </dgm:pt>
    <dgm:pt modelId="{12352D95-E642-460E-810F-9EBD5317C37F}" type="parTrans" cxnId="{534DA94F-1E7C-4FFD-B711-772F8D11E33F}">
      <dgm:prSet/>
      <dgm:spPr/>
      <dgm:t>
        <a:bodyPr/>
        <a:lstStyle/>
        <a:p>
          <a:endParaRPr lang="es-ES" sz="1600">
            <a:latin typeface="Arial" panose="020B0604020202020204" pitchFamily="34" charset="0"/>
            <a:cs typeface="Arial" panose="020B0604020202020204" pitchFamily="34" charset="0"/>
          </a:endParaRPr>
        </a:p>
      </dgm:t>
    </dgm:pt>
    <dgm:pt modelId="{46EC5194-B6B7-4912-9FB6-E70F41E5AE41}" type="sibTrans" cxnId="{534DA94F-1E7C-4FFD-B711-772F8D11E33F}">
      <dgm:prSet/>
      <dgm:spPr/>
      <dgm:t>
        <a:bodyPr/>
        <a:lstStyle/>
        <a:p>
          <a:endParaRPr lang="es-ES" sz="1600">
            <a:latin typeface="Arial" panose="020B0604020202020204" pitchFamily="34" charset="0"/>
            <a:cs typeface="Arial" panose="020B0604020202020204" pitchFamily="34" charset="0"/>
          </a:endParaRPr>
        </a:p>
      </dgm:t>
    </dgm:pt>
    <dgm:pt modelId="{E82BCCD9-7FDD-4775-AF44-56B95F408258}">
      <dgm:prSet custT="1"/>
      <dgm:spPr>
        <a:solidFill>
          <a:srgbClr val="0594A9"/>
        </a:solidFill>
      </dgm:spPr>
      <dgm:t>
        <a:bodyPr/>
        <a:lstStyle/>
        <a:p>
          <a:r>
            <a:rPr lang="en-US" sz="1600">
              <a:latin typeface="Arial" panose="020B0604020202020204" pitchFamily="34" charset="0"/>
              <a:cs typeface="Arial" panose="020B0604020202020204" pitchFamily="34" charset="0"/>
            </a:rPr>
            <a:t>•	An identity card number</a:t>
          </a:r>
          <a:endParaRPr lang="es-ES" sz="1600">
            <a:latin typeface="Arial" panose="020B0604020202020204" pitchFamily="34" charset="0"/>
            <a:cs typeface="Arial" panose="020B0604020202020204" pitchFamily="34" charset="0"/>
          </a:endParaRPr>
        </a:p>
      </dgm:t>
    </dgm:pt>
    <dgm:pt modelId="{568A28D5-BD62-4259-8EF8-810166C29D4C}" type="parTrans" cxnId="{3A0CE127-8816-432E-83F0-916EEF12A0DB}">
      <dgm:prSet/>
      <dgm:spPr/>
      <dgm:t>
        <a:bodyPr/>
        <a:lstStyle/>
        <a:p>
          <a:endParaRPr lang="es-ES" sz="1600">
            <a:latin typeface="Arial" panose="020B0604020202020204" pitchFamily="34" charset="0"/>
            <a:cs typeface="Arial" panose="020B0604020202020204" pitchFamily="34" charset="0"/>
          </a:endParaRPr>
        </a:p>
      </dgm:t>
    </dgm:pt>
    <dgm:pt modelId="{CC253258-7EB2-4706-AE9A-398B81A0CE80}" type="sibTrans" cxnId="{3A0CE127-8816-432E-83F0-916EEF12A0DB}">
      <dgm:prSet/>
      <dgm:spPr/>
      <dgm:t>
        <a:bodyPr/>
        <a:lstStyle/>
        <a:p>
          <a:endParaRPr lang="es-ES" sz="1600">
            <a:latin typeface="Arial" panose="020B0604020202020204" pitchFamily="34" charset="0"/>
            <a:cs typeface="Arial" panose="020B0604020202020204" pitchFamily="34" charset="0"/>
          </a:endParaRPr>
        </a:p>
      </dgm:t>
    </dgm:pt>
    <dgm:pt modelId="{764C04BB-5C2D-4D2A-8C60-8B9D53CB0716}">
      <dgm:prSet custT="1"/>
      <dgm:spPr>
        <a:solidFill>
          <a:srgbClr val="0594A9"/>
        </a:solidFill>
      </dgm:spPr>
      <dgm:t>
        <a:bodyPr/>
        <a:lstStyle/>
        <a:p>
          <a:r>
            <a:rPr lang="en-US" sz="1600">
              <a:latin typeface="Arial" panose="020B0604020202020204" pitchFamily="34" charset="0"/>
              <a:cs typeface="Arial" panose="020B0604020202020204" pitchFamily="34" charset="0"/>
            </a:rPr>
            <a:t>•	Location data</a:t>
          </a:r>
          <a:endParaRPr lang="es-ES" sz="1600">
            <a:latin typeface="Arial" panose="020B0604020202020204" pitchFamily="34" charset="0"/>
            <a:cs typeface="Arial" panose="020B0604020202020204" pitchFamily="34" charset="0"/>
          </a:endParaRPr>
        </a:p>
      </dgm:t>
    </dgm:pt>
    <dgm:pt modelId="{5B0B40EE-1DFD-41DD-A859-2D93D436796A}" type="parTrans" cxnId="{5768AF60-3F13-434E-BBF6-B2451798B12D}">
      <dgm:prSet/>
      <dgm:spPr/>
      <dgm:t>
        <a:bodyPr/>
        <a:lstStyle/>
        <a:p>
          <a:endParaRPr lang="es-ES" sz="1600">
            <a:latin typeface="Arial" panose="020B0604020202020204" pitchFamily="34" charset="0"/>
            <a:cs typeface="Arial" panose="020B0604020202020204" pitchFamily="34" charset="0"/>
          </a:endParaRPr>
        </a:p>
      </dgm:t>
    </dgm:pt>
    <dgm:pt modelId="{A12ABE89-128F-4F5B-AF96-1FD5EA686DC4}" type="sibTrans" cxnId="{5768AF60-3F13-434E-BBF6-B2451798B12D}">
      <dgm:prSet/>
      <dgm:spPr/>
      <dgm:t>
        <a:bodyPr/>
        <a:lstStyle/>
        <a:p>
          <a:endParaRPr lang="es-ES" sz="1600">
            <a:latin typeface="Arial" panose="020B0604020202020204" pitchFamily="34" charset="0"/>
            <a:cs typeface="Arial" panose="020B0604020202020204" pitchFamily="34" charset="0"/>
          </a:endParaRPr>
        </a:p>
      </dgm:t>
    </dgm:pt>
    <dgm:pt modelId="{ACB81552-C4B4-457A-8202-3B141A09FD5A}">
      <dgm:prSet custT="1"/>
      <dgm:spPr>
        <a:solidFill>
          <a:srgbClr val="0594A9"/>
        </a:solidFill>
      </dgm:spPr>
      <dgm:t>
        <a:bodyPr/>
        <a:lstStyle/>
        <a:p>
          <a:r>
            <a:rPr lang="en-US" sz="1600">
              <a:latin typeface="Arial" panose="020B0604020202020204" pitchFamily="34" charset="0"/>
              <a:cs typeface="Arial" panose="020B0604020202020204" pitchFamily="34" charset="0"/>
            </a:rPr>
            <a:t>•	An Internet Protocol (IP) address</a:t>
          </a:r>
          <a:endParaRPr lang="es-ES" sz="1600">
            <a:latin typeface="Arial" panose="020B0604020202020204" pitchFamily="34" charset="0"/>
            <a:cs typeface="Arial" panose="020B0604020202020204" pitchFamily="34" charset="0"/>
          </a:endParaRPr>
        </a:p>
      </dgm:t>
    </dgm:pt>
    <dgm:pt modelId="{D0DB5639-2972-421B-B8BF-8AD377818159}" type="parTrans" cxnId="{B2CD9D34-B063-48CD-9F41-CD6570096E4C}">
      <dgm:prSet/>
      <dgm:spPr/>
      <dgm:t>
        <a:bodyPr/>
        <a:lstStyle/>
        <a:p>
          <a:endParaRPr lang="es-ES" sz="1600">
            <a:latin typeface="Arial" panose="020B0604020202020204" pitchFamily="34" charset="0"/>
            <a:cs typeface="Arial" panose="020B0604020202020204" pitchFamily="34" charset="0"/>
          </a:endParaRPr>
        </a:p>
      </dgm:t>
    </dgm:pt>
    <dgm:pt modelId="{B4951A51-BB0E-498E-AB19-4F111F77822E}" type="sibTrans" cxnId="{B2CD9D34-B063-48CD-9F41-CD6570096E4C}">
      <dgm:prSet/>
      <dgm:spPr/>
      <dgm:t>
        <a:bodyPr/>
        <a:lstStyle/>
        <a:p>
          <a:endParaRPr lang="es-ES" sz="1600">
            <a:latin typeface="Arial" panose="020B0604020202020204" pitchFamily="34" charset="0"/>
            <a:cs typeface="Arial" panose="020B0604020202020204" pitchFamily="34" charset="0"/>
          </a:endParaRPr>
        </a:p>
      </dgm:t>
    </dgm:pt>
    <dgm:pt modelId="{7B90281B-73B1-4ECB-B73D-1D2C81A62131}">
      <dgm:prSet custT="1"/>
      <dgm:spPr>
        <a:solidFill>
          <a:srgbClr val="0594A9"/>
        </a:solidFill>
      </dgm:spPr>
      <dgm:t>
        <a:bodyPr/>
        <a:lstStyle/>
        <a:p>
          <a:r>
            <a:rPr lang="en-US" sz="1600">
              <a:latin typeface="Arial" panose="020B0604020202020204" pitchFamily="34" charset="0"/>
              <a:cs typeface="Arial" panose="020B0604020202020204" pitchFamily="34" charset="0"/>
            </a:rPr>
            <a:t>•	Your phone's advertising identifier</a:t>
          </a:r>
          <a:endParaRPr lang="es-ES" sz="1600">
            <a:latin typeface="Arial" panose="020B0604020202020204" pitchFamily="34" charset="0"/>
            <a:cs typeface="Arial" panose="020B0604020202020204" pitchFamily="34" charset="0"/>
          </a:endParaRPr>
        </a:p>
      </dgm:t>
    </dgm:pt>
    <dgm:pt modelId="{6DAAC525-1E69-4A3D-A555-7A2F88232A81}" type="parTrans" cxnId="{6C2930B9-B895-4D0D-BC8C-CBD020DAC853}">
      <dgm:prSet/>
      <dgm:spPr/>
      <dgm:t>
        <a:bodyPr/>
        <a:lstStyle/>
        <a:p>
          <a:endParaRPr lang="es-ES" sz="1600">
            <a:latin typeface="Arial" panose="020B0604020202020204" pitchFamily="34" charset="0"/>
            <a:cs typeface="Arial" panose="020B0604020202020204" pitchFamily="34" charset="0"/>
          </a:endParaRPr>
        </a:p>
      </dgm:t>
    </dgm:pt>
    <dgm:pt modelId="{738B84B4-6D88-46B6-BE1D-179E65C6715B}" type="sibTrans" cxnId="{6C2930B9-B895-4D0D-BC8C-CBD020DAC853}">
      <dgm:prSet/>
      <dgm:spPr/>
      <dgm:t>
        <a:bodyPr/>
        <a:lstStyle/>
        <a:p>
          <a:endParaRPr lang="es-ES" sz="1600">
            <a:latin typeface="Arial" panose="020B0604020202020204" pitchFamily="34" charset="0"/>
            <a:cs typeface="Arial" panose="020B0604020202020204" pitchFamily="34" charset="0"/>
          </a:endParaRPr>
        </a:p>
      </dgm:t>
    </dgm:pt>
    <dgm:pt modelId="{D75DE694-6CF4-4B52-82D1-3814EC4347A0}" type="pres">
      <dgm:prSet presAssocID="{06487440-C3B7-4548-8F5A-9389BBCD8BF8}" presName="Name0" presStyleCnt="0">
        <dgm:presLayoutVars>
          <dgm:chMax val="7"/>
          <dgm:chPref val="7"/>
          <dgm:dir/>
        </dgm:presLayoutVars>
      </dgm:prSet>
      <dgm:spPr/>
      <dgm:t>
        <a:bodyPr/>
        <a:lstStyle/>
        <a:p>
          <a:endParaRPr lang="it-IT"/>
        </a:p>
      </dgm:t>
    </dgm:pt>
    <dgm:pt modelId="{5843B68C-451E-489D-9492-391AE06BDC19}" type="pres">
      <dgm:prSet presAssocID="{06487440-C3B7-4548-8F5A-9389BBCD8BF8}" presName="Name1" presStyleCnt="0"/>
      <dgm:spPr/>
    </dgm:pt>
    <dgm:pt modelId="{B8904609-141D-4BA8-8F70-CAB0817578DB}" type="pres">
      <dgm:prSet presAssocID="{06487440-C3B7-4548-8F5A-9389BBCD8BF8}" presName="cycle" presStyleCnt="0"/>
      <dgm:spPr/>
    </dgm:pt>
    <dgm:pt modelId="{C2BFA41F-2459-49E6-B63E-04DB120CD2DA}" type="pres">
      <dgm:prSet presAssocID="{06487440-C3B7-4548-8F5A-9389BBCD8BF8}" presName="srcNode" presStyleLbl="node1" presStyleIdx="0" presStyleCnt="7"/>
      <dgm:spPr/>
    </dgm:pt>
    <dgm:pt modelId="{FC02FEE1-2990-48DD-A8DC-E09A4BBC2787}" type="pres">
      <dgm:prSet presAssocID="{06487440-C3B7-4548-8F5A-9389BBCD8BF8}" presName="conn" presStyleLbl="parChTrans1D2" presStyleIdx="0" presStyleCnt="1"/>
      <dgm:spPr/>
      <dgm:t>
        <a:bodyPr/>
        <a:lstStyle/>
        <a:p>
          <a:endParaRPr lang="it-IT"/>
        </a:p>
      </dgm:t>
    </dgm:pt>
    <dgm:pt modelId="{1DBA33AE-4266-4896-AA4B-E39490FB3EF0}" type="pres">
      <dgm:prSet presAssocID="{06487440-C3B7-4548-8F5A-9389BBCD8BF8}" presName="extraNode" presStyleLbl="node1" presStyleIdx="0" presStyleCnt="7"/>
      <dgm:spPr/>
    </dgm:pt>
    <dgm:pt modelId="{D6F047E6-EE50-41BD-A812-887176F66DE3}" type="pres">
      <dgm:prSet presAssocID="{06487440-C3B7-4548-8F5A-9389BBCD8BF8}" presName="dstNode" presStyleLbl="node1" presStyleIdx="0" presStyleCnt="7"/>
      <dgm:spPr/>
    </dgm:pt>
    <dgm:pt modelId="{91A48E60-4287-4E84-B3C0-E6C157FCDE66}" type="pres">
      <dgm:prSet presAssocID="{9B1295D9-90E7-43CE-AAE8-3CE907B2A77A}" presName="text_1" presStyleLbl="node1" presStyleIdx="0" presStyleCnt="7" custScaleY="102735">
        <dgm:presLayoutVars>
          <dgm:bulletEnabled val="1"/>
        </dgm:presLayoutVars>
      </dgm:prSet>
      <dgm:spPr/>
      <dgm:t>
        <a:bodyPr/>
        <a:lstStyle/>
        <a:p>
          <a:endParaRPr lang="it-IT"/>
        </a:p>
      </dgm:t>
    </dgm:pt>
    <dgm:pt modelId="{E5368F90-A48C-4AC2-867B-ED7CB8680C53}" type="pres">
      <dgm:prSet presAssocID="{9B1295D9-90E7-43CE-AAE8-3CE907B2A77A}" presName="accent_1" presStyleCnt="0"/>
      <dgm:spPr/>
    </dgm:pt>
    <dgm:pt modelId="{883FABA6-297F-4677-88B3-BA478508D850}" type="pres">
      <dgm:prSet presAssocID="{9B1295D9-90E7-43CE-AAE8-3CE907B2A77A}" presName="accentRepeatNode" presStyleLbl="solidFgAcc1" presStyleIdx="0" presStyleCnt="7"/>
      <dgm:spPr/>
    </dgm:pt>
    <dgm:pt modelId="{B900E90E-F578-4EF0-96A0-744490F587DD}" type="pres">
      <dgm:prSet presAssocID="{61BFA590-E1C1-46E5-A89E-07E8F30D700F}" presName="text_2" presStyleLbl="node1" presStyleIdx="1" presStyleCnt="7" custScaleY="102735">
        <dgm:presLayoutVars>
          <dgm:bulletEnabled val="1"/>
        </dgm:presLayoutVars>
      </dgm:prSet>
      <dgm:spPr/>
      <dgm:t>
        <a:bodyPr/>
        <a:lstStyle/>
        <a:p>
          <a:endParaRPr lang="it-IT"/>
        </a:p>
      </dgm:t>
    </dgm:pt>
    <dgm:pt modelId="{872158FD-5A5C-4A8A-83BD-729BBF9605DC}" type="pres">
      <dgm:prSet presAssocID="{61BFA590-E1C1-46E5-A89E-07E8F30D700F}" presName="accent_2" presStyleCnt="0"/>
      <dgm:spPr/>
    </dgm:pt>
    <dgm:pt modelId="{F36A7193-2244-4377-B230-EC1BBDE885BF}" type="pres">
      <dgm:prSet presAssocID="{61BFA590-E1C1-46E5-A89E-07E8F30D700F}" presName="accentRepeatNode" presStyleLbl="solidFgAcc1" presStyleIdx="1" presStyleCnt="7"/>
      <dgm:spPr/>
    </dgm:pt>
    <dgm:pt modelId="{84AB39F3-7C89-45D6-9CBF-B28C6B1AA0E1}" type="pres">
      <dgm:prSet presAssocID="{F6C373BE-CD1B-412B-869B-7812C2B1FEF2}" presName="text_3" presStyleLbl="node1" presStyleIdx="2" presStyleCnt="7" custScaleY="102735">
        <dgm:presLayoutVars>
          <dgm:bulletEnabled val="1"/>
        </dgm:presLayoutVars>
      </dgm:prSet>
      <dgm:spPr/>
      <dgm:t>
        <a:bodyPr/>
        <a:lstStyle/>
        <a:p>
          <a:endParaRPr lang="it-IT"/>
        </a:p>
      </dgm:t>
    </dgm:pt>
    <dgm:pt modelId="{DF86DF9A-6D07-4F06-AEE9-96B1ADEE8175}" type="pres">
      <dgm:prSet presAssocID="{F6C373BE-CD1B-412B-869B-7812C2B1FEF2}" presName="accent_3" presStyleCnt="0"/>
      <dgm:spPr/>
    </dgm:pt>
    <dgm:pt modelId="{83250756-4CBD-4366-B7EF-4BE3E4310B07}" type="pres">
      <dgm:prSet presAssocID="{F6C373BE-CD1B-412B-869B-7812C2B1FEF2}" presName="accentRepeatNode" presStyleLbl="solidFgAcc1" presStyleIdx="2" presStyleCnt="7"/>
      <dgm:spPr/>
    </dgm:pt>
    <dgm:pt modelId="{1F5AB2B4-DE33-441B-B5EB-A770DBA3D161}" type="pres">
      <dgm:prSet presAssocID="{E82BCCD9-7FDD-4775-AF44-56B95F408258}" presName="text_4" presStyleLbl="node1" presStyleIdx="3" presStyleCnt="7" custScaleY="102735">
        <dgm:presLayoutVars>
          <dgm:bulletEnabled val="1"/>
        </dgm:presLayoutVars>
      </dgm:prSet>
      <dgm:spPr/>
      <dgm:t>
        <a:bodyPr/>
        <a:lstStyle/>
        <a:p>
          <a:endParaRPr lang="it-IT"/>
        </a:p>
      </dgm:t>
    </dgm:pt>
    <dgm:pt modelId="{0904F5C9-BEA1-4541-B32E-C12FDBEDA072}" type="pres">
      <dgm:prSet presAssocID="{E82BCCD9-7FDD-4775-AF44-56B95F408258}" presName="accent_4" presStyleCnt="0"/>
      <dgm:spPr/>
    </dgm:pt>
    <dgm:pt modelId="{7F25728A-6167-44BF-807F-6E4641A9DD11}" type="pres">
      <dgm:prSet presAssocID="{E82BCCD9-7FDD-4775-AF44-56B95F408258}" presName="accentRepeatNode" presStyleLbl="solidFgAcc1" presStyleIdx="3" presStyleCnt="7"/>
      <dgm:spPr/>
    </dgm:pt>
    <dgm:pt modelId="{9BFB81BC-CE46-446B-8AC9-40B1DA6FB8CA}" type="pres">
      <dgm:prSet presAssocID="{764C04BB-5C2D-4D2A-8C60-8B9D53CB0716}" presName="text_5" presStyleLbl="node1" presStyleIdx="4" presStyleCnt="7" custScaleY="102735">
        <dgm:presLayoutVars>
          <dgm:bulletEnabled val="1"/>
        </dgm:presLayoutVars>
      </dgm:prSet>
      <dgm:spPr/>
      <dgm:t>
        <a:bodyPr/>
        <a:lstStyle/>
        <a:p>
          <a:endParaRPr lang="it-IT"/>
        </a:p>
      </dgm:t>
    </dgm:pt>
    <dgm:pt modelId="{4012DF27-3F89-4057-8E29-44E858847E5E}" type="pres">
      <dgm:prSet presAssocID="{764C04BB-5C2D-4D2A-8C60-8B9D53CB0716}" presName="accent_5" presStyleCnt="0"/>
      <dgm:spPr/>
    </dgm:pt>
    <dgm:pt modelId="{C3E99D07-B886-4293-894A-97B431D6CD0B}" type="pres">
      <dgm:prSet presAssocID="{764C04BB-5C2D-4D2A-8C60-8B9D53CB0716}" presName="accentRepeatNode" presStyleLbl="solidFgAcc1" presStyleIdx="4" presStyleCnt="7"/>
      <dgm:spPr/>
    </dgm:pt>
    <dgm:pt modelId="{7335C01E-BA11-4588-AE00-3B998294303D}" type="pres">
      <dgm:prSet presAssocID="{ACB81552-C4B4-457A-8202-3B141A09FD5A}" presName="text_6" presStyleLbl="node1" presStyleIdx="5" presStyleCnt="7" custScaleY="102735">
        <dgm:presLayoutVars>
          <dgm:bulletEnabled val="1"/>
        </dgm:presLayoutVars>
      </dgm:prSet>
      <dgm:spPr/>
      <dgm:t>
        <a:bodyPr/>
        <a:lstStyle/>
        <a:p>
          <a:endParaRPr lang="it-IT"/>
        </a:p>
      </dgm:t>
    </dgm:pt>
    <dgm:pt modelId="{F7B6E21D-3139-4531-B989-EE88EAB85573}" type="pres">
      <dgm:prSet presAssocID="{ACB81552-C4B4-457A-8202-3B141A09FD5A}" presName="accent_6" presStyleCnt="0"/>
      <dgm:spPr/>
    </dgm:pt>
    <dgm:pt modelId="{760DE466-92A0-44D0-8112-E461103E1BBE}" type="pres">
      <dgm:prSet presAssocID="{ACB81552-C4B4-457A-8202-3B141A09FD5A}" presName="accentRepeatNode" presStyleLbl="solidFgAcc1" presStyleIdx="5" presStyleCnt="7"/>
      <dgm:spPr/>
    </dgm:pt>
    <dgm:pt modelId="{F8CDE0BE-E872-44B9-BFC3-B506FC9CEB5D}" type="pres">
      <dgm:prSet presAssocID="{7B90281B-73B1-4ECB-B73D-1D2C81A62131}" presName="text_7" presStyleLbl="node1" presStyleIdx="6" presStyleCnt="7" custScaleY="102735">
        <dgm:presLayoutVars>
          <dgm:bulletEnabled val="1"/>
        </dgm:presLayoutVars>
      </dgm:prSet>
      <dgm:spPr/>
      <dgm:t>
        <a:bodyPr/>
        <a:lstStyle/>
        <a:p>
          <a:endParaRPr lang="it-IT"/>
        </a:p>
      </dgm:t>
    </dgm:pt>
    <dgm:pt modelId="{76C9D581-26C5-45F5-A73B-7C69D6AA8E20}" type="pres">
      <dgm:prSet presAssocID="{7B90281B-73B1-4ECB-B73D-1D2C81A62131}" presName="accent_7" presStyleCnt="0"/>
      <dgm:spPr/>
    </dgm:pt>
    <dgm:pt modelId="{CD3AECB7-8AB7-44D4-8FAD-0247197E2B1F}" type="pres">
      <dgm:prSet presAssocID="{7B90281B-73B1-4ECB-B73D-1D2C81A62131}" presName="accentRepeatNode" presStyleLbl="solidFgAcc1" presStyleIdx="6" presStyleCnt="7"/>
      <dgm:spPr/>
    </dgm:pt>
  </dgm:ptLst>
  <dgm:cxnLst>
    <dgm:cxn modelId="{6C2930B9-B895-4D0D-BC8C-CBD020DAC853}" srcId="{06487440-C3B7-4548-8F5A-9389BBCD8BF8}" destId="{7B90281B-73B1-4ECB-B73D-1D2C81A62131}" srcOrd="6" destOrd="0" parTransId="{6DAAC525-1E69-4A3D-A555-7A2F88232A81}" sibTransId="{738B84B4-6D88-46B6-BE1D-179E65C6715B}"/>
    <dgm:cxn modelId="{A88BAD57-D6DF-4221-8C7F-86722B084076}" type="presOf" srcId="{F6C373BE-CD1B-412B-869B-7812C2B1FEF2}" destId="{84AB39F3-7C89-45D6-9CBF-B28C6B1AA0E1}" srcOrd="0" destOrd="0" presId="urn:microsoft.com/office/officeart/2008/layout/VerticalCurvedList"/>
    <dgm:cxn modelId="{5768AF60-3F13-434E-BBF6-B2451798B12D}" srcId="{06487440-C3B7-4548-8F5A-9389BBCD8BF8}" destId="{764C04BB-5C2D-4D2A-8C60-8B9D53CB0716}" srcOrd="4" destOrd="0" parTransId="{5B0B40EE-1DFD-41DD-A859-2D93D436796A}" sibTransId="{A12ABE89-128F-4F5B-AF96-1FD5EA686DC4}"/>
    <dgm:cxn modelId="{3A0CE127-8816-432E-83F0-916EEF12A0DB}" srcId="{06487440-C3B7-4548-8F5A-9389BBCD8BF8}" destId="{E82BCCD9-7FDD-4775-AF44-56B95F408258}" srcOrd="3" destOrd="0" parTransId="{568A28D5-BD62-4259-8EF8-810166C29D4C}" sibTransId="{CC253258-7EB2-4706-AE9A-398B81A0CE80}"/>
    <dgm:cxn modelId="{9D1B8135-CB50-4661-A629-1E15CFABEE8B}" type="presOf" srcId="{ACB81552-C4B4-457A-8202-3B141A09FD5A}" destId="{7335C01E-BA11-4588-AE00-3B998294303D}" srcOrd="0" destOrd="0" presId="urn:microsoft.com/office/officeart/2008/layout/VerticalCurvedList"/>
    <dgm:cxn modelId="{1FCF4EF8-776C-48B4-A305-6DEB5118D7A5}" type="presOf" srcId="{06487440-C3B7-4548-8F5A-9389BBCD8BF8}" destId="{D75DE694-6CF4-4B52-82D1-3814EC4347A0}" srcOrd="0" destOrd="0" presId="urn:microsoft.com/office/officeart/2008/layout/VerticalCurvedList"/>
    <dgm:cxn modelId="{AD6BA16B-0BBF-46CE-AC35-D0B42091358E}" srcId="{06487440-C3B7-4548-8F5A-9389BBCD8BF8}" destId="{61BFA590-E1C1-46E5-A89E-07E8F30D700F}" srcOrd="1" destOrd="0" parTransId="{3617EC42-770F-4C51-B094-01100B9D7BAE}" sibTransId="{5901BEB3-BC39-478E-999C-2B174A93B73A}"/>
    <dgm:cxn modelId="{747F7E6C-EECA-4B51-9ACA-079AA9660A41}" type="presOf" srcId="{E82BCCD9-7FDD-4775-AF44-56B95F408258}" destId="{1F5AB2B4-DE33-441B-B5EB-A770DBA3D161}" srcOrd="0" destOrd="0" presId="urn:microsoft.com/office/officeart/2008/layout/VerticalCurvedList"/>
    <dgm:cxn modelId="{19FB0366-0E46-4B10-90A4-94309D8B45C4}" srcId="{06487440-C3B7-4548-8F5A-9389BBCD8BF8}" destId="{9B1295D9-90E7-43CE-AAE8-3CE907B2A77A}" srcOrd="0" destOrd="0" parTransId="{2D25AD9B-2C95-423B-9500-709B3D5642FB}" sibTransId="{887EEDC2-43E7-46F7-8798-75FB49BD1CDB}"/>
    <dgm:cxn modelId="{56FC65A1-6864-4B12-91F9-A77898A2E780}" type="presOf" srcId="{7B90281B-73B1-4ECB-B73D-1D2C81A62131}" destId="{F8CDE0BE-E872-44B9-BFC3-B506FC9CEB5D}" srcOrd="0" destOrd="0" presId="urn:microsoft.com/office/officeart/2008/layout/VerticalCurvedList"/>
    <dgm:cxn modelId="{B2CD9D34-B063-48CD-9F41-CD6570096E4C}" srcId="{06487440-C3B7-4548-8F5A-9389BBCD8BF8}" destId="{ACB81552-C4B4-457A-8202-3B141A09FD5A}" srcOrd="5" destOrd="0" parTransId="{D0DB5639-2972-421B-B8BF-8AD377818159}" sibTransId="{B4951A51-BB0E-498E-AB19-4F111F77822E}"/>
    <dgm:cxn modelId="{820A74A7-3E19-4646-B12C-0883169550F7}" type="presOf" srcId="{61BFA590-E1C1-46E5-A89E-07E8F30D700F}" destId="{B900E90E-F578-4EF0-96A0-744490F587DD}" srcOrd="0" destOrd="0" presId="urn:microsoft.com/office/officeart/2008/layout/VerticalCurvedList"/>
    <dgm:cxn modelId="{FE7DA8F8-D153-4964-9287-EAEF313CD144}" type="presOf" srcId="{887EEDC2-43E7-46F7-8798-75FB49BD1CDB}" destId="{FC02FEE1-2990-48DD-A8DC-E09A4BBC2787}" srcOrd="0" destOrd="0" presId="urn:microsoft.com/office/officeart/2008/layout/VerticalCurvedList"/>
    <dgm:cxn modelId="{534DA94F-1E7C-4FFD-B711-772F8D11E33F}" srcId="{06487440-C3B7-4548-8F5A-9389BBCD8BF8}" destId="{F6C373BE-CD1B-412B-869B-7812C2B1FEF2}" srcOrd="2" destOrd="0" parTransId="{12352D95-E642-460E-810F-9EBD5317C37F}" sibTransId="{46EC5194-B6B7-4912-9FB6-E70F41E5AE41}"/>
    <dgm:cxn modelId="{360E8E17-63F2-4FF6-B92D-A311B08A5106}" type="presOf" srcId="{9B1295D9-90E7-43CE-AAE8-3CE907B2A77A}" destId="{91A48E60-4287-4E84-B3C0-E6C157FCDE66}" srcOrd="0" destOrd="0" presId="urn:microsoft.com/office/officeart/2008/layout/VerticalCurvedList"/>
    <dgm:cxn modelId="{FD48CEB3-7D8F-4B8D-A400-0EFA194AF7CE}" type="presOf" srcId="{764C04BB-5C2D-4D2A-8C60-8B9D53CB0716}" destId="{9BFB81BC-CE46-446B-8AC9-40B1DA6FB8CA}" srcOrd="0" destOrd="0" presId="urn:microsoft.com/office/officeart/2008/layout/VerticalCurvedList"/>
    <dgm:cxn modelId="{E6655C67-9348-4107-9F89-C856F6817EDD}" type="presParOf" srcId="{D75DE694-6CF4-4B52-82D1-3814EC4347A0}" destId="{5843B68C-451E-489D-9492-391AE06BDC19}" srcOrd="0" destOrd="0" presId="urn:microsoft.com/office/officeart/2008/layout/VerticalCurvedList"/>
    <dgm:cxn modelId="{8C2C13FB-010F-419B-B01F-5A8B48F65741}" type="presParOf" srcId="{5843B68C-451E-489D-9492-391AE06BDC19}" destId="{B8904609-141D-4BA8-8F70-CAB0817578DB}" srcOrd="0" destOrd="0" presId="urn:microsoft.com/office/officeart/2008/layout/VerticalCurvedList"/>
    <dgm:cxn modelId="{854EDE38-FB26-4609-B910-4557B049197D}" type="presParOf" srcId="{B8904609-141D-4BA8-8F70-CAB0817578DB}" destId="{C2BFA41F-2459-49E6-B63E-04DB120CD2DA}" srcOrd="0" destOrd="0" presId="urn:microsoft.com/office/officeart/2008/layout/VerticalCurvedList"/>
    <dgm:cxn modelId="{75140927-13D0-4A55-885F-967D81020B82}" type="presParOf" srcId="{B8904609-141D-4BA8-8F70-CAB0817578DB}" destId="{FC02FEE1-2990-48DD-A8DC-E09A4BBC2787}" srcOrd="1" destOrd="0" presId="urn:microsoft.com/office/officeart/2008/layout/VerticalCurvedList"/>
    <dgm:cxn modelId="{84683D2E-39FC-469F-9600-62BD6FEF5EA1}" type="presParOf" srcId="{B8904609-141D-4BA8-8F70-CAB0817578DB}" destId="{1DBA33AE-4266-4896-AA4B-E39490FB3EF0}" srcOrd="2" destOrd="0" presId="urn:microsoft.com/office/officeart/2008/layout/VerticalCurvedList"/>
    <dgm:cxn modelId="{6B7D2C41-78F3-468E-B50F-F8A969D4C32E}" type="presParOf" srcId="{B8904609-141D-4BA8-8F70-CAB0817578DB}" destId="{D6F047E6-EE50-41BD-A812-887176F66DE3}" srcOrd="3" destOrd="0" presId="urn:microsoft.com/office/officeart/2008/layout/VerticalCurvedList"/>
    <dgm:cxn modelId="{1637F89E-4BF1-4914-9425-965D47536333}" type="presParOf" srcId="{5843B68C-451E-489D-9492-391AE06BDC19}" destId="{91A48E60-4287-4E84-B3C0-E6C157FCDE66}" srcOrd="1" destOrd="0" presId="urn:microsoft.com/office/officeart/2008/layout/VerticalCurvedList"/>
    <dgm:cxn modelId="{C9F738D7-E01C-4DAA-9818-0C35F7131C02}" type="presParOf" srcId="{5843B68C-451E-489D-9492-391AE06BDC19}" destId="{E5368F90-A48C-4AC2-867B-ED7CB8680C53}" srcOrd="2" destOrd="0" presId="urn:microsoft.com/office/officeart/2008/layout/VerticalCurvedList"/>
    <dgm:cxn modelId="{AC062A1C-4B5C-4FF0-9DA0-E31DA77C9982}" type="presParOf" srcId="{E5368F90-A48C-4AC2-867B-ED7CB8680C53}" destId="{883FABA6-297F-4677-88B3-BA478508D850}" srcOrd="0" destOrd="0" presId="urn:microsoft.com/office/officeart/2008/layout/VerticalCurvedList"/>
    <dgm:cxn modelId="{5D245DAE-54E5-463B-A138-380C5AAFD1E1}" type="presParOf" srcId="{5843B68C-451E-489D-9492-391AE06BDC19}" destId="{B900E90E-F578-4EF0-96A0-744490F587DD}" srcOrd="3" destOrd="0" presId="urn:microsoft.com/office/officeart/2008/layout/VerticalCurvedList"/>
    <dgm:cxn modelId="{AFE9DD20-B7C5-4050-B5D1-9E220E333587}" type="presParOf" srcId="{5843B68C-451E-489D-9492-391AE06BDC19}" destId="{872158FD-5A5C-4A8A-83BD-729BBF9605DC}" srcOrd="4" destOrd="0" presId="urn:microsoft.com/office/officeart/2008/layout/VerticalCurvedList"/>
    <dgm:cxn modelId="{728477E2-A622-43FF-AA93-6534C031BCD6}" type="presParOf" srcId="{872158FD-5A5C-4A8A-83BD-729BBF9605DC}" destId="{F36A7193-2244-4377-B230-EC1BBDE885BF}" srcOrd="0" destOrd="0" presId="urn:microsoft.com/office/officeart/2008/layout/VerticalCurvedList"/>
    <dgm:cxn modelId="{96BBC94E-30B6-4D9F-931B-331835B1CF5D}" type="presParOf" srcId="{5843B68C-451E-489D-9492-391AE06BDC19}" destId="{84AB39F3-7C89-45D6-9CBF-B28C6B1AA0E1}" srcOrd="5" destOrd="0" presId="urn:microsoft.com/office/officeart/2008/layout/VerticalCurvedList"/>
    <dgm:cxn modelId="{168BDEE7-E465-4E30-8B1E-6AC64F6D5A7E}" type="presParOf" srcId="{5843B68C-451E-489D-9492-391AE06BDC19}" destId="{DF86DF9A-6D07-4F06-AEE9-96B1ADEE8175}" srcOrd="6" destOrd="0" presId="urn:microsoft.com/office/officeart/2008/layout/VerticalCurvedList"/>
    <dgm:cxn modelId="{2A66476D-C2C4-4B6B-B1BF-96B0F7D202D5}" type="presParOf" srcId="{DF86DF9A-6D07-4F06-AEE9-96B1ADEE8175}" destId="{83250756-4CBD-4366-B7EF-4BE3E4310B07}" srcOrd="0" destOrd="0" presId="urn:microsoft.com/office/officeart/2008/layout/VerticalCurvedList"/>
    <dgm:cxn modelId="{C0504EB3-0DA1-485A-87CF-C0D729805515}" type="presParOf" srcId="{5843B68C-451E-489D-9492-391AE06BDC19}" destId="{1F5AB2B4-DE33-441B-B5EB-A770DBA3D161}" srcOrd="7" destOrd="0" presId="urn:microsoft.com/office/officeart/2008/layout/VerticalCurvedList"/>
    <dgm:cxn modelId="{419C5B95-7C3E-468D-B6EA-71F47F166A88}" type="presParOf" srcId="{5843B68C-451E-489D-9492-391AE06BDC19}" destId="{0904F5C9-BEA1-4541-B32E-C12FDBEDA072}" srcOrd="8" destOrd="0" presId="urn:microsoft.com/office/officeart/2008/layout/VerticalCurvedList"/>
    <dgm:cxn modelId="{9EFBBDFF-F5B7-4F25-BE54-99643317B697}" type="presParOf" srcId="{0904F5C9-BEA1-4541-B32E-C12FDBEDA072}" destId="{7F25728A-6167-44BF-807F-6E4641A9DD11}" srcOrd="0" destOrd="0" presId="urn:microsoft.com/office/officeart/2008/layout/VerticalCurvedList"/>
    <dgm:cxn modelId="{44B38178-A747-4720-9376-98D5EDC214B5}" type="presParOf" srcId="{5843B68C-451E-489D-9492-391AE06BDC19}" destId="{9BFB81BC-CE46-446B-8AC9-40B1DA6FB8CA}" srcOrd="9" destOrd="0" presId="urn:microsoft.com/office/officeart/2008/layout/VerticalCurvedList"/>
    <dgm:cxn modelId="{140C48E2-77C6-4F0A-AE20-1E404AB3CAF4}" type="presParOf" srcId="{5843B68C-451E-489D-9492-391AE06BDC19}" destId="{4012DF27-3F89-4057-8E29-44E858847E5E}" srcOrd="10" destOrd="0" presId="urn:microsoft.com/office/officeart/2008/layout/VerticalCurvedList"/>
    <dgm:cxn modelId="{ED3746AC-C226-4F06-9328-A07812A7C4C8}" type="presParOf" srcId="{4012DF27-3F89-4057-8E29-44E858847E5E}" destId="{C3E99D07-B886-4293-894A-97B431D6CD0B}" srcOrd="0" destOrd="0" presId="urn:microsoft.com/office/officeart/2008/layout/VerticalCurvedList"/>
    <dgm:cxn modelId="{F3B23D5E-6B46-4F8D-8B71-BAC3F0F2DE73}" type="presParOf" srcId="{5843B68C-451E-489D-9492-391AE06BDC19}" destId="{7335C01E-BA11-4588-AE00-3B998294303D}" srcOrd="11" destOrd="0" presId="urn:microsoft.com/office/officeart/2008/layout/VerticalCurvedList"/>
    <dgm:cxn modelId="{63723731-A5AE-4D8C-950C-5A77955A08B6}" type="presParOf" srcId="{5843B68C-451E-489D-9492-391AE06BDC19}" destId="{F7B6E21D-3139-4531-B989-EE88EAB85573}" srcOrd="12" destOrd="0" presId="urn:microsoft.com/office/officeart/2008/layout/VerticalCurvedList"/>
    <dgm:cxn modelId="{24AA65BA-839F-4707-81E9-48DC9DBE68BA}" type="presParOf" srcId="{F7B6E21D-3139-4531-B989-EE88EAB85573}" destId="{760DE466-92A0-44D0-8112-E461103E1BBE}" srcOrd="0" destOrd="0" presId="urn:microsoft.com/office/officeart/2008/layout/VerticalCurvedList"/>
    <dgm:cxn modelId="{F0E7BC74-38C7-438B-AE00-C4F2AA39F4CE}" type="presParOf" srcId="{5843B68C-451E-489D-9492-391AE06BDC19}" destId="{F8CDE0BE-E872-44B9-BFC3-B506FC9CEB5D}" srcOrd="13" destOrd="0" presId="urn:microsoft.com/office/officeart/2008/layout/VerticalCurvedList"/>
    <dgm:cxn modelId="{B7173B7A-68E5-41F2-A127-1F482CFA4725}" type="presParOf" srcId="{5843B68C-451E-489D-9492-391AE06BDC19}" destId="{76C9D581-26C5-45F5-A73B-7C69D6AA8E20}" srcOrd="14" destOrd="0" presId="urn:microsoft.com/office/officeart/2008/layout/VerticalCurvedList"/>
    <dgm:cxn modelId="{5A7260FE-1044-4D3D-A41E-3E525A23FC2C}" type="presParOf" srcId="{76C9D581-26C5-45F5-A73B-7C69D6AA8E20}" destId="{CD3AECB7-8AB7-44D4-8FAD-0247197E2B1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4C3997-98C5-4B37-8018-2F157B555E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ECC9940A-DBF9-4CBC-8AC2-031B190C36E9}">
      <dgm:prSet custT="1"/>
      <dgm:spPr>
        <a:solidFill>
          <a:srgbClr val="FC9710"/>
        </a:solidFill>
      </dgm:spPr>
      <dgm:t>
        <a:bodyPr/>
        <a:lstStyle/>
        <a:p>
          <a:r>
            <a:rPr lang="en-US" sz="1600">
              <a:latin typeface="Arial" panose="020B0604020202020204" pitchFamily="34" charset="0"/>
              <a:cs typeface="Arial" panose="020B0604020202020204" pitchFamily="34" charset="0"/>
            </a:rPr>
            <a:t>•	Racial or ethnic origin;</a:t>
          </a:r>
          <a:endParaRPr lang="es-ES" sz="1600">
            <a:latin typeface="Arial" panose="020B0604020202020204" pitchFamily="34" charset="0"/>
            <a:cs typeface="Arial" panose="020B0604020202020204" pitchFamily="34" charset="0"/>
          </a:endParaRPr>
        </a:p>
      </dgm:t>
    </dgm:pt>
    <dgm:pt modelId="{B39493C8-8674-489F-BDB5-180C591E9F7C}" type="parTrans" cxnId="{116E8EA6-62B2-4643-B728-D2073244E303}">
      <dgm:prSet/>
      <dgm:spPr/>
      <dgm:t>
        <a:bodyPr/>
        <a:lstStyle/>
        <a:p>
          <a:endParaRPr lang="es-ES" sz="2000">
            <a:latin typeface="Arial" panose="020B0604020202020204" pitchFamily="34" charset="0"/>
            <a:cs typeface="Arial" panose="020B0604020202020204" pitchFamily="34" charset="0"/>
          </a:endParaRPr>
        </a:p>
      </dgm:t>
    </dgm:pt>
    <dgm:pt modelId="{A4B751F6-C569-48EC-806A-C4D615451098}" type="sibTrans" cxnId="{116E8EA6-62B2-4643-B728-D2073244E303}">
      <dgm:prSet/>
      <dgm:spPr/>
      <dgm:t>
        <a:bodyPr/>
        <a:lstStyle/>
        <a:p>
          <a:endParaRPr lang="es-ES" sz="2000">
            <a:latin typeface="Arial" panose="020B0604020202020204" pitchFamily="34" charset="0"/>
            <a:cs typeface="Arial" panose="020B0604020202020204" pitchFamily="34" charset="0"/>
          </a:endParaRPr>
        </a:p>
      </dgm:t>
    </dgm:pt>
    <dgm:pt modelId="{C125B9AD-E6D2-4B7E-9EA4-AA86D65EB601}">
      <dgm:prSet custT="1"/>
      <dgm:spPr>
        <a:solidFill>
          <a:srgbClr val="FC9710"/>
        </a:solidFill>
      </dgm:spPr>
      <dgm:t>
        <a:bodyPr/>
        <a:lstStyle/>
        <a:p>
          <a:r>
            <a:rPr lang="en-US" sz="1600">
              <a:latin typeface="Arial" panose="020B0604020202020204" pitchFamily="34" charset="0"/>
              <a:cs typeface="Arial" panose="020B0604020202020204" pitchFamily="34" charset="0"/>
            </a:rPr>
            <a:t>•	Political opinions;</a:t>
          </a:r>
          <a:endParaRPr lang="es-ES" sz="1600">
            <a:latin typeface="Arial" panose="020B0604020202020204" pitchFamily="34" charset="0"/>
            <a:cs typeface="Arial" panose="020B0604020202020204" pitchFamily="34" charset="0"/>
          </a:endParaRPr>
        </a:p>
      </dgm:t>
    </dgm:pt>
    <dgm:pt modelId="{2B41A3D1-85A7-4D33-B38A-97D90FEED1CA}" type="parTrans" cxnId="{851CCE71-D846-479F-A6D1-E9AC0BF3FF26}">
      <dgm:prSet/>
      <dgm:spPr/>
      <dgm:t>
        <a:bodyPr/>
        <a:lstStyle/>
        <a:p>
          <a:endParaRPr lang="es-ES" sz="2000">
            <a:latin typeface="Arial" panose="020B0604020202020204" pitchFamily="34" charset="0"/>
            <a:cs typeface="Arial" panose="020B0604020202020204" pitchFamily="34" charset="0"/>
          </a:endParaRPr>
        </a:p>
      </dgm:t>
    </dgm:pt>
    <dgm:pt modelId="{63B2F875-CECD-4472-A540-D4A54DDCC139}" type="sibTrans" cxnId="{851CCE71-D846-479F-A6D1-E9AC0BF3FF26}">
      <dgm:prSet/>
      <dgm:spPr/>
      <dgm:t>
        <a:bodyPr/>
        <a:lstStyle/>
        <a:p>
          <a:endParaRPr lang="es-ES" sz="2000">
            <a:latin typeface="Arial" panose="020B0604020202020204" pitchFamily="34" charset="0"/>
            <a:cs typeface="Arial" panose="020B0604020202020204" pitchFamily="34" charset="0"/>
          </a:endParaRPr>
        </a:p>
      </dgm:t>
    </dgm:pt>
    <dgm:pt modelId="{C4FFA172-2A38-4A91-B395-3BFD1CC9919A}">
      <dgm:prSet custT="1"/>
      <dgm:spPr>
        <a:solidFill>
          <a:srgbClr val="FC9710"/>
        </a:solidFill>
      </dgm:spPr>
      <dgm:t>
        <a:bodyPr/>
        <a:lstStyle/>
        <a:p>
          <a:r>
            <a:rPr lang="en-US" sz="1600">
              <a:latin typeface="Arial" panose="020B0604020202020204" pitchFamily="34" charset="0"/>
              <a:cs typeface="Arial" panose="020B0604020202020204" pitchFamily="34" charset="0"/>
            </a:rPr>
            <a:t>•	Religious or philosophical beliefs;</a:t>
          </a:r>
          <a:endParaRPr lang="es-ES" sz="1600">
            <a:latin typeface="Arial" panose="020B0604020202020204" pitchFamily="34" charset="0"/>
            <a:cs typeface="Arial" panose="020B0604020202020204" pitchFamily="34" charset="0"/>
          </a:endParaRPr>
        </a:p>
      </dgm:t>
    </dgm:pt>
    <dgm:pt modelId="{DFA9BC9E-8991-4AC9-B3DE-88A46DEA68C4}" type="parTrans" cxnId="{BD26F7AD-DF72-4CF6-A463-9D0FE977B580}">
      <dgm:prSet/>
      <dgm:spPr/>
      <dgm:t>
        <a:bodyPr/>
        <a:lstStyle/>
        <a:p>
          <a:endParaRPr lang="es-ES" sz="2000">
            <a:latin typeface="Arial" panose="020B0604020202020204" pitchFamily="34" charset="0"/>
            <a:cs typeface="Arial" panose="020B0604020202020204" pitchFamily="34" charset="0"/>
          </a:endParaRPr>
        </a:p>
      </dgm:t>
    </dgm:pt>
    <dgm:pt modelId="{DA304FB4-87E0-4B42-A041-10681580892E}" type="sibTrans" cxnId="{BD26F7AD-DF72-4CF6-A463-9D0FE977B580}">
      <dgm:prSet/>
      <dgm:spPr/>
      <dgm:t>
        <a:bodyPr/>
        <a:lstStyle/>
        <a:p>
          <a:endParaRPr lang="es-ES" sz="2000">
            <a:latin typeface="Arial" panose="020B0604020202020204" pitchFamily="34" charset="0"/>
            <a:cs typeface="Arial" panose="020B0604020202020204" pitchFamily="34" charset="0"/>
          </a:endParaRPr>
        </a:p>
      </dgm:t>
    </dgm:pt>
    <dgm:pt modelId="{83F92609-9E74-4E74-9E45-82087C0B93A2}">
      <dgm:prSet custT="1"/>
      <dgm:spPr>
        <a:solidFill>
          <a:srgbClr val="FC9710"/>
        </a:solidFill>
      </dgm:spPr>
      <dgm:t>
        <a:bodyPr/>
        <a:lstStyle/>
        <a:p>
          <a:r>
            <a:rPr lang="en-US" sz="1600">
              <a:latin typeface="Arial" panose="020B0604020202020204" pitchFamily="34" charset="0"/>
              <a:cs typeface="Arial" panose="020B0604020202020204" pitchFamily="34" charset="0"/>
            </a:rPr>
            <a:t>•	Trade union membership;</a:t>
          </a:r>
          <a:endParaRPr lang="es-ES" sz="1600">
            <a:latin typeface="Arial" panose="020B0604020202020204" pitchFamily="34" charset="0"/>
            <a:cs typeface="Arial" panose="020B0604020202020204" pitchFamily="34" charset="0"/>
          </a:endParaRPr>
        </a:p>
      </dgm:t>
    </dgm:pt>
    <dgm:pt modelId="{A1D8243E-ADA7-4B65-A923-5B28A8B8F679}" type="parTrans" cxnId="{C5723E1C-3D65-4A05-9EB5-E916C11C4FA7}">
      <dgm:prSet/>
      <dgm:spPr/>
      <dgm:t>
        <a:bodyPr/>
        <a:lstStyle/>
        <a:p>
          <a:endParaRPr lang="es-ES" sz="2000">
            <a:latin typeface="Arial" panose="020B0604020202020204" pitchFamily="34" charset="0"/>
            <a:cs typeface="Arial" panose="020B0604020202020204" pitchFamily="34" charset="0"/>
          </a:endParaRPr>
        </a:p>
      </dgm:t>
    </dgm:pt>
    <dgm:pt modelId="{FC20B379-E7CC-4E5E-B161-8E68771D485B}" type="sibTrans" cxnId="{C5723E1C-3D65-4A05-9EB5-E916C11C4FA7}">
      <dgm:prSet/>
      <dgm:spPr/>
      <dgm:t>
        <a:bodyPr/>
        <a:lstStyle/>
        <a:p>
          <a:endParaRPr lang="es-ES" sz="2000">
            <a:latin typeface="Arial" panose="020B0604020202020204" pitchFamily="34" charset="0"/>
            <a:cs typeface="Arial" panose="020B0604020202020204" pitchFamily="34" charset="0"/>
          </a:endParaRPr>
        </a:p>
      </dgm:t>
    </dgm:pt>
    <dgm:pt modelId="{CB871D7E-1E98-4488-893A-37157624ABD7}">
      <dgm:prSet custT="1"/>
      <dgm:spPr>
        <a:solidFill>
          <a:srgbClr val="FC9710"/>
        </a:solidFill>
      </dgm:spPr>
      <dgm:t>
        <a:bodyPr/>
        <a:lstStyle/>
        <a:p>
          <a:r>
            <a:rPr lang="en-US" sz="1600" dirty="0">
              <a:latin typeface="Arial" panose="020B0604020202020204" pitchFamily="34" charset="0"/>
              <a:cs typeface="Arial" panose="020B0604020202020204" pitchFamily="34" charset="0"/>
            </a:rPr>
            <a:t>•	Genetic data; </a:t>
          </a:r>
          <a:endParaRPr lang="es-ES" sz="1600" dirty="0">
            <a:latin typeface="Arial" panose="020B0604020202020204" pitchFamily="34" charset="0"/>
            <a:cs typeface="Arial" panose="020B0604020202020204" pitchFamily="34" charset="0"/>
          </a:endParaRPr>
        </a:p>
      </dgm:t>
    </dgm:pt>
    <dgm:pt modelId="{1ACCDC77-8FD5-49A0-A327-2AAE663602A5}" type="parTrans" cxnId="{9CB5FC9E-7FC6-44CC-8670-8810F941676E}">
      <dgm:prSet/>
      <dgm:spPr/>
      <dgm:t>
        <a:bodyPr/>
        <a:lstStyle/>
        <a:p>
          <a:endParaRPr lang="es-ES" sz="2000">
            <a:latin typeface="Arial" panose="020B0604020202020204" pitchFamily="34" charset="0"/>
            <a:cs typeface="Arial" panose="020B0604020202020204" pitchFamily="34" charset="0"/>
          </a:endParaRPr>
        </a:p>
      </dgm:t>
    </dgm:pt>
    <dgm:pt modelId="{EB24538E-8CB7-4995-BBB0-0BC347F0AE07}" type="sibTrans" cxnId="{9CB5FC9E-7FC6-44CC-8670-8810F941676E}">
      <dgm:prSet/>
      <dgm:spPr/>
      <dgm:t>
        <a:bodyPr/>
        <a:lstStyle/>
        <a:p>
          <a:endParaRPr lang="es-ES" sz="2000">
            <a:latin typeface="Arial" panose="020B0604020202020204" pitchFamily="34" charset="0"/>
            <a:cs typeface="Arial" panose="020B0604020202020204" pitchFamily="34" charset="0"/>
          </a:endParaRPr>
        </a:p>
      </dgm:t>
    </dgm:pt>
    <dgm:pt modelId="{20CB781E-FEF0-494F-8EBC-547F4B04FBF3}">
      <dgm:prSet custT="1"/>
      <dgm:spPr>
        <a:solidFill>
          <a:srgbClr val="FC9710"/>
        </a:solidFill>
      </dgm:spPr>
      <dgm:t>
        <a:bodyPr/>
        <a:lstStyle/>
        <a:p>
          <a:r>
            <a:rPr lang="en-US" sz="1600" dirty="0">
              <a:latin typeface="Arial" panose="020B0604020202020204" pitchFamily="34" charset="0"/>
              <a:cs typeface="Arial" panose="020B0604020202020204" pitchFamily="34" charset="0"/>
            </a:rPr>
            <a:t>•	Biometric data (where processed to uniquely identify someone).</a:t>
          </a:r>
          <a:endParaRPr lang="es-ES" sz="1600" dirty="0">
            <a:latin typeface="Arial" panose="020B0604020202020204" pitchFamily="34" charset="0"/>
            <a:cs typeface="Arial" panose="020B0604020202020204" pitchFamily="34" charset="0"/>
          </a:endParaRPr>
        </a:p>
      </dgm:t>
    </dgm:pt>
    <dgm:pt modelId="{6B8A78F9-73D3-4D03-B50F-A398E91AA35D}" type="parTrans" cxnId="{226EC77D-7AB7-407C-9F21-D2E93357AE93}">
      <dgm:prSet/>
      <dgm:spPr/>
      <dgm:t>
        <a:bodyPr/>
        <a:lstStyle/>
        <a:p>
          <a:endParaRPr lang="es-ES" sz="2000">
            <a:latin typeface="Arial" panose="020B0604020202020204" pitchFamily="34" charset="0"/>
            <a:cs typeface="Arial" panose="020B0604020202020204" pitchFamily="34" charset="0"/>
          </a:endParaRPr>
        </a:p>
      </dgm:t>
    </dgm:pt>
    <dgm:pt modelId="{4BC905B6-ACBA-41D3-8625-E86DBABFCF62}" type="sibTrans" cxnId="{226EC77D-7AB7-407C-9F21-D2E93357AE93}">
      <dgm:prSet/>
      <dgm:spPr/>
      <dgm:t>
        <a:bodyPr/>
        <a:lstStyle/>
        <a:p>
          <a:endParaRPr lang="es-ES" sz="2000">
            <a:latin typeface="Arial" panose="020B0604020202020204" pitchFamily="34" charset="0"/>
            <a:cs typeface="Arial" panose="020B0604020202020204" pitchFamily="34" charset="0"/>
          </a:endParaRPr>
        </a:p>
      </dgm:t>
    </dgm:pt>
    <dgm:pt modelId="{FAF603C7-5014-460B-8FD9-F813383F32F1}" type="pres">
      <dgm:prSet presAssocID="{9C4C3997-98C5-4B37-8018-2F157B555E91}" presName="Name0" presStyleCnt="0">
        <dgm:presLayoutVars>
          <dgm:chMax val="7"/>
          <dgm:chPref val="7"/>
          <dgm:dir/>
        </dgm:presLayoutVars>
      </dgm:prSet>
      <dgm:spPr/>
      <dgm:t>
        <a:bodyPr/>
        <a:lstStyle/>
        <a:p>
          <a:endParaRPr lang="it-IT"/>
        </a:p>
      </dgm:t>
    </dgm:pt>
    <dgm:pt modelId="{26849346-508B-4F2C-AFF7-F2F84AE4FDED}" type="pres">
      <dgm:prSet presAssocID="{9C4C3997-98C5-4B37-8018-2F157B555E91}" presName="Name1" presStyleCnt="0"/>
      <dgm:spPr/>
    </dgm:pt>
    <dgm:pt modelId="{E48C19B8-A50D-42AA-8203-D482EB6B88BB}" type="pres">
      <dgm:prSet presAssocID="{9C4C3997-98C5-4B37-8018-2F157B555E91}" presName="cycle" presStyleCnt="0"/>
      <dgm:spPr/>
    </dgm:pt>
    <dgm:pt modelId="{4C2F8A75-CE11-4E0C-98B7-86D94CF5C0A5}" type="pres">
      <dgm:prSet presAssocID="{9C4C3997-98C5-4B37-8018-2F157B555E91}" presName="srcNode" presStyleLbl="node1" presStyleIdx="0" presStyleCnt="6"/>
      <dgm:spPr/>
    </dgm:pt>
    <dgm:pt modelId="{73D63912-5C3A-49E7-A785-1E5935E8376E}" type="pres">
      <dgm:prSet presAssocID="{9C4C3997-98C5-4B37-8018-2F157B555E91}" presName="conn" presStyleLbl="parChTrans1D2" presStyleIdx="0" presStyleCnt="1"/>
      <dgm:spPr/>
      <dgm:t>
        <a:bodyPr/>
        <a:lstStyle/>
        <a:p>
          <a:endParaRPr lang="it-IT"/>
        </a:p>
      </dgm:t>
    </dgm:pt>
    <dgm:pt modelId="{56CC749B-E83C-4953-9127-3392E73EF7A0}" type="pres">
      <dgm:prSet presAssocID="{9C4C3997-98C5-4B37-8018-2F157B555E91}" presName="extraNode" presStyleLbl="node1" presStyleIdx="0" presStyleCnt="6"/>
      <dgm:spPr/>
    </dgm:pt>
    <dgm:pt modelId="{D3641BE1-8674-4A88-B7D1-EA44C9FE5247}" type="pres">
      <dgm:prSet presAssocID="{9C4C3997-98C5-4B37-8018-2F157B555E91}" presName="dstNode" presStyleLbl="node1" presStyleIdx="0" presStyleCnt="6"/>
      <dgm:spPr/>
    </dgm:pt>
    <dgm:pt modelId="{53D1E85C-65B1-429C-8290-5E6918C86017}" type="pres">
      <dgm:prSet presAssocID="{ECC9940A-DBF9-4CBC-8AC2-031B190C36E9}" presName="text_1" presStyleLbl="node1" presStyleIdx="0" presStyleCnt="6" custLinFactNeighborY="-12619">
        <dgm:presLayoutVars>
          <dgm:bulletEnabled val="1"/>
        </dgm:presLayoutVars>
      </dgm:prSet>
      <dgm:spPr/>
      <dgm:t>
        <a:bodyPr/>
        <a:lstStyle/>
        <a:p>
          <a:endParaRPr lang="it-IT"/>
        </a:p>
      </dgm:t>
    </dgm:pt>
    <dgm:pt modelId="{E3AFA79E-D4A1-4BAB-AE51-D13048834933}" type="pres">
      <dgm:prSet presAssocID="{ECC9940A-DBF9-4CBC-8AC2-031B190C36E9}" presName="accent_1" presStyleCnt="0"/>
      <dgm:spPr/>
    </dgm:pt>
    <dgm:pt modelId="{FB698634-EC11-47FB-8750-D06304B133BC}" type="pres">
      <dgm:prSet presAssocID="{ECC9940A-DBF9-4CBC-8AC2-031B190C36E9}" presName="accentRepeatNode" presStyleLbl="solidFgAcc1" presStyleIdx="0" presStyleCnt="6"/>
      <dgm:spPr/>
    </dgm:pt>
    <dgm:pt modelId="{58DFB98F-E4D9-4E49-AD47-7B1034F023C5}" type="pres">
      <dgm:prSet presAssocID="{C125B9AD-E6D2-4B7E-9EA4-AA86D65EB601}" presName="text_2" presStyleLbl="node1" presStyleIdx="1" presStyleCnt="6" custLinFactNeighborY="-12619">
        <dgm:presLayoutVars>
          <dgm:bulletEnabled val="1"/>
        </dgm:presLayoutVars>
      </dgm:prSet>
      <dgm:spPr/>
      <dgm:t>
        <a:bodyPr/>
        <a:lstStyle/>
        <a:p>
          <a:endParaRPr lang="it-IT"/>
        </a:p>
      </dgm:t>
    </dgm:pt>
    <dgm:pt modelId="{588428F7-A19F-4E21-99EE-0B20605B139C}" type="pres">
      <dgm:prSet presAssocID="{C125B9AD-E6D2-4B7E-9EA4-AA86D65EB601}" presName="accent_2" presStyleCnt="0"/>
      <dgm:spPr/>
    </dgm:pt>
    <dgm:pt modelId="{3DA26E04-0238-40BD-983E-9B5437FA3EB3}" type="pres">
      <dgm:prSet presAssocID="{C125B9AD-E6D2-4B7E-9EA4-AA86D65EB601}" presName="accentRepeatNode" presStyleLbl="solidFgAcc1" presStyleIdx="1" presStyleCnt="6"/>
      <dgm:spPr/>
    </dgm:pt>
    <dgm:pt modelId="{BB5B249F-1E94-4DCC-B9CA-87BCD1961358}" type="pres">
      <dgm:prSet presAssocID="{C4FFA172-2A38-4A91-B395-3BFD1CC9919A}" presName="text_3" presStyleLbl="node1" presStyleIdx="2" presStyleCnt="6" custLinFactNeighborY="-12619">
        <dgm:presLayoutVars>
          <dgm:bulletEnabled val="1"/>
        </dgm:presLayoutVars>
      </dgm:prSet>
      <dgm:spPr/>
      <dgm:t>
        <a:bodyPr/>
        <a:lstStyle/>
        <a:p>
          <a:endParaRPr lang="it-IT"/>
        </a:p>
      </dgm:t>
    </dgm:pt>
    <dgm:pt modelId="{A8529368-FC5A-41F5-AA53-F0F2D826D55C}" type="pres">
      <dgm:prSet presAssocID="{C4FFA172-2A38-4A91-B395-3BFD1CC9919A}" presName="accent_3" presStyleCnt="0"/>
      <dgm:spPr/>
    </dgm:pt>
    <dgm:pt modelId="{5F7B7BD0-F66C-43BB-9066-68670D9BCFE4}" type="pres">
      <dgm:prSet presAssocID="{C4FFA172-2A38-4A91-B395-3BFD1CC9919A}" presName="accentRepeatNode" presStyleLbl="solidFgAcc1" presStyleIdx="2" presStyleCnt="6"/>
      <dgm:spPr/>
    </dgm:pt>
    <dgm:pt modelId="{9B8EEE9B-4EEE-4EA8-9C16-3B57F36AAB19}" type="pres">
      <dgm:prSet presAssocID="{83F92609-9E74-4E74-9E45-82087C0B93A2}" presName="text_4" presStyleLbl="node1" presStyleIdx="3" presStyleCnt="6">
        <dgm:presLayoutVars>
          <dgm:bulletEnabled val="1"/>
        </dgm:presLayoutVars>
      </dgm:prSet>
      <dgm:spPr/>
      <dgm:t>
        <a:bodyPr/>
        <a:lstStyle/>
        <a:p>
          <a:endParaRPr lang="it-IT"/>
        </a:p>
      </dgm:t>
    </dgm:pt>
    <dgm:pt modelId="{25DDB222-A114-41EC-9607-E3F8D8871026}" type="pres">
      <dgm:prSet presAssocID="{83F92609-9E74-4E74-9E45-82087C0B93A2}" presName="accent_4" presStyleCnt="0"/>
      <dgm:spPr/>
    </dgm:pt>
    <dgm:pt modelId="{EC459180-E3AA-45E2-9DBE-79B783D14D4A}" type="pres">
      <dgm:prSet presAssocID="{83F92609-9E74-4E74-9E45-82087C0B93A2}" presName="accentRepeatNode" presStyleLbl="solidFgAcc1" presStyleIdx="3" presStyleCnt="6"/>
      <dgm:spPr/>
    </dgm:pt>
    <dgm:pt modelId="{41982BF0-CC6D-44D0-A3FE-3D93C67E4A08}" type="pres">
      <dgm:prSet presAssocID="{CB871D7E-1E98-4488-893A-37157624ABD7}" presName="text_5" presStyleLbl="node1" presStyleIdx="4" presStyleCnt="6">
        <dgm:presLayoutVars>
          <dgm:bulletEnabled val="1"/>
        </dgm:presLayoutVars>
      </dgm:prSet>
      <dgm:spPr/>
      <dgm:t>
        <a:bodyPr/>
        <a:lstStyle/>
        <a:p>
          <a:endParaRPr lang="it-IT"/>
        </a:p>
      </dgm:t>
    </dgm:pt>
    <dgm:pt modelId="{92F51F8A-A8CC-48CA-BE07-D23301F5CADF}" type="pres">
      <dgm:prSet presAssocID="{CB871D7E-1E98-4488-893A-37157624ABD7}" presName="accent_5" presStyleCnt="0"/>
      <dgm:spPr/>
    </dgm:pt>
    <dgm:pt modelId="{780117BB-CF98-48D8-9E4D-1C1338F22CDE}" type="pres">
      <dgm:prSet presAssocID="{CB871D7E-1E98-4488-893A-37157624ABD7}" presName="accentRepeatNode" presStyleLbl="solidFgAcc1" presStyleIdx="4" presStyleCnt="6"/>
      <dgm:spPr/>
    </dgm:pt>
    <dgm:pt modelId="{15A4E80C-39B0-47AE-AAFA-EB992013AC86}" type="pres">
      <dgm:prSet presAssocID="{20CB781E-FEF0-494F-8EBC-547F4B04FBF3}" presName="text_6" presStyleLbl="node1" presStyleIdx="5" presStyleCnt="6" custScaleY="114944">
        <dgm:presLayoutVars>
          <dgm:bulletEnabled val="1"/>
        </dgm:presLayoutVars>
      </dgm:prSet>
      <dgm:spPr/>
      <dgm:t>
        <a:bodyPr/>
        <a:lstStyle/>
        <a:p>
          <a:endParaRPr lang="it-IT"/>
        </a:p>
      </dgm:t>
    </dgm:pt>
    <dgm:pt modelId="{90BCC69F-E35A-4C30-BA69-FCE76FF79459}" type="pres">
      <dgm:prSet presAssocID="{20CB781E-FEF0-494F-8EBC-547F4B04FBF3}" presName="accent_6" presStyleCnt="0"/>
      <dgm:spPr/>
    </dgm:pt>
    <dgm:pt modelId="{7B1A165A-0B3E-4DBB-9303-B51CCE69E258}" type="pres">
      <dgm:prSet presAssocID="{20CB781E-FEF0-494F-8EBC-547F4B04FBF3}" presName="accentRepeatNode" presStyleLbl="solidFgAcc1" presStyleIdx="5" presStyleCnt="6"/>
      <dgm:spPr/>
    </dgm:pt>
  </dgm:ptLst>
  <dgm:cxnLst>
    <dgm:cxn modelId="{31C7AD4D-BB2F-44B8-8789-A8C7C41340DE}" type="presOf" srcId="{A4B751F6-C569-48EC-806A-C4D615451098}" destId="{73D63912-5C3A-49E7-A785-1E5935E8376E}" srcOrd="0" destOrd="0" presId="urn:microsoft.com/office/officeart/2008/layout/VerticalCurvedList"/>
    <dgm:cxn modelId="{A6A1A21A-C525-4EFA-84D0-DBE2BB6BC641}" type="presOf" srcId="{20CB781E-FEF0-494F-8EBC-547F4B04FBF3}" destId="{15A4E80C-39B0-47AE-AAFA-EB992013AC86}" srcOrd="0" destOrd="0" presId="urn:microsoft.com/office/officeart/2008/layout/VerticalCurvedList"/>
    <dgm:cxn modelId="{FE14D8C8-F63E-4F3E-9DAB-7864B511D4F7}" type="presOf" srcId="{CB871D7E-1E98-4488-893A-37157624ABD7}" destId="{41982BF0-CC6D-44D0-A3FE-3D93C67E4A08}" srcOrd="0" destOrd="0" presId="urn:microsoft.com/office/officeart/2008/layout/VerticalCurvedList"/>
    <dgm:cxn modelId="{96ED5963-EB3A-4EBF-8872-0E4A197FA17D}" type="presOf" srcId="{C125B9AD-E6D2-4B7E-9EA4-AA86D65EB601}" destId="{58DFB98F-E4D9-4E49-AD47-7B1034F023C5}" srcOrd="0" destOrd="0" presId="urn:microsoft.com/office/officeart/2008/layout/VerticalCurvedList"/>
    <dgm:cxn modelId="{116E8EA6-62B2-4643-B728-D2073244E303}" srcId="{9C4C3997-98C5-4B37-8018-2F157B555E91}" destId="{ECC9940A-DBF9-4CBC-8AC2-031B190C36E9}" srcOrd="0" destOrd="0" parTransId="{B39493C8-8674-489F-BDB5-180C591E9F7C}" sibTransId="{A4B751F6-C569-48EC-806A-C4D615451098}"/>
    <dgm:cxn modelId="{A8563F70-53B8-4B6F-90BA-55BD3BF828CD}" type="presOf" srcId="{ECC9940A-DBF9-4CBC-8AC2-031B190C36E9}" destId="{53D1E85C-65B1-429C-8290-5E6918C86017}" srcOrd="0" destOrd="0" presId="urn:microsoft.com/office/officeart/2008/layout/VerticalCurvedList"/>
    <dgm:cxn modelId="{0F0E9B5B-9C70-476D-B1C8-5E80631424C5}" type="presOf" srcId="{9C4C3997-98C5-4B37-8018-2F157B555E91}" destId="{FAF603C7-5014-460B-8FD9-F813383F32F1}" srcOrd="0" destOrd="0" presId="urn:microsoft.com/office/officeart/2008/layout/VerticalCurvedList"/>
    <dgm:cxn modelId="{FDFA548B-07AF-420C-88FE-21FD1FADD9BC}" type="presOf" srcId="{C4FFA172-2A38-4A91-B395-3BFD1CC9919A}" destId="{BB5B249F-1E94-4DCC-B9CA-87BCD1961358}" srcOrd="0" destOrd="0" presId="urn:microsoft.com/office/officeart/2008/layout/VerticalCurvedList"/>
    <dgm:cxn modelId="{226EC77D-7AB7-407C-9F21-D2E93357AE93}" srcId="{9C4C3997-98C5-4B37-8018-2F157B555E91}" destId="{20CB781E-FEF0-494F-8EBC-547F4B04FBF3}" srcOrd="5" destOrd="0" parTransId="{6B8A78F9-73D3-4D03-B50F-A398E91AA35D}" sibTransId="{4BC905B6-ACBA-41D3-8625-E86DBABFCF62}"/>
    <dgm:cxn modelId="{70273FF5-FCC6-42B4-832F-2E9A9EDEB41A}" type="presOf" srcId="{83F92609-9E74-4E74-9E45-82087C0B93A2}" destId="{9B8EEE9B-4EEE-4EA8-9C16-3B57F36AAB19}" srcOrd="0" destOrd="0" presId="urn:microsoft.com/office/officeart/2008/layout/VerticalCurvedList"/>
    <dgm:cxn modelId="{C5723E1C-3D65-4A05-9EB5-E916C11C4FA7}" srcId="{9C4C3997-98C5-4B37-8018-2F157B555E91}" destId="{83F92609-9E74-4E74-9E45-82087C0B93A2}" srcOrd="3" destOrd="0" parTransId="{A1D8243E-ADA7-4B65-A923-5B28A8B8F679}" sibTransId="{FC20B379-E7CC-4E5E-B161-8E68771D485B}"/>
    <dgm:cxn modelId="{9CB5FC9E-7FC6-44CC-8670-8810F941676E}" srcId="{9C4C3997-98C5-4B37-8018-2F157B555E91}" destId="{CB871D7E-1E98-4488-893A-37157624ABD7}" srcOrd="4" destOrd="0" parTransId="{1ACCDC77-8FD5-49A0-A327-2AAE663602A5}" sibTransId="{EB24538E-8CB7-4995-BBB0-0BC347F0AE07}"/>
    <dgm:cxn modelId="{851CCE71-D846-479F-A6D1-E9AC0BF3FF26}" srcId="{9C4C3997-98C5-4B37-8018-2F157B555E91}" destId="{C125B9AD-E6D2-4B7E-9EA4-AA86D65EB601}" srcOrd="1" destOrd="0" parTransId="{2B41A3D1-85A7-4D33-B38A-97D90FEED1CA}" sibTransId="{63B2F875-CECD-4472-A540-D4A54DDCC139}"/>
    <dgm:cxn modelId="{BD26F7AD-DF72-4CF6-A463-9D0FE977B580}" srcId="{9C4C3997-98C5-4B37-8018-2F157B555E91}" destId="{C4FFA172-2A38-4A91-B395-3BFD1CC9919A}" srcOrd="2" destOrd="0" parTransId="{DFA9BC9E-8991-4AC9-B3DE-88A46DEA68C4}" sibTransId="{DA304FB4-87E0-4B42-A041-10681580892E}"/>
    <dgm:cxn modelId="{B2AD3884-A0F0-4410-9A67-163106BD9ABE}" type="presParOf" srcId="{FAF603C7-5014-460B-8FD9-F813383F32F1}" destId="{26849346-508B-4F2C-AFF7-F2F84AE4FDED}" srcOrd="0" destOrd="0" presId="urn:microsoft.com/office/officeart/2008/layout/VerticalCurvedList"/>
    <dgm:cxn modelId="{31872720-E17B-4EB6-92D7-15C69833D191}" type="presParOf" srcId="{26849346-508B-4F2C-AFF7-F2F84AE4FDED}" destId="{E48C19B8-A50D-42AA-8203-D482EB6B88BB}" srcOrd="0" destOrd="0" presId="urn:microsoft.com/office/officeart/2008/layout/VerticalCurvedList"/>
    <dgm:cxn modelId="{73905FC6-A02D-4442-9A5C-F88ACC8A65BB}" type="presParOf" srcId="{E48C19B8-A50D-42AA-8203-D482EB6B88BB}" destId="{4C2F8A75-CE11-4E0C-98B7-86D94CF5C0A5}" srcOrd="0" destOrd="0" presId="urn:microsoft.com/office/officeart/2008/layout/VerticalCurvedList"/>
    <dgm:cxn modelId="{5D75BDC2-81EE-490A-9FB5-19DAFA4E71F4}" type="presParOf" srcId="{E48C19B8-A50D-42AA-8203-D482EB6B88BB}" destId="{73D63912-5C3A-49E7-A785-1E5935E8376E}" srcOrd="1" destOrd="0" presId="urn:microsoft.com/office/officeart/2008/layout/VerticalCurvedList"/>
    <dgm:cxn modelId="{74476FEB-6EE5-42B7-8685-C5A654753B5C}" type="presParOf" srcId="{E48C19B8-A50D-42AA-8203-D482EB6B88BB}" destId="{56CC749B-E83C-4953-9127-3392E73EF7A0}" srcOrd="2" destOrd="0" presId="urn:microsoft.com/office/officeart/2008/layout/VerticalCurvedList"/>
    <dgm:cxn modelId="{F0661ADA-076E-4512-93F5-C07305DA99A5}" type="presParOf" srcId="{E48C19B8-A50D-42AA-8203-D482EB6B88BB}" destId="{D3641BE1-8674-4A88-B7D1-EA44C9FE5247}" srcOrd="3" destOrd="0" presId="urn:microsoft.com/office/officeart/2008/layout/VerticalCurvedList"/>
    <dgm:cxn modelId="{C17853F8-8B4B-41F4-B4CC-BE16648FA3A0}" type="presParOf" srcId="{26849346-508B-4F2C-AFF7-F2F84AE4FDED}" destId="{53D1E85C-65B1-429C-8290-5E6918C86017}" srcOrd="1" destOrd="0" presId="urn:microsoft.com/office/officeart/2008/layout/VerticalCurvedList"/>
    <dgm:cxn modelId="{287B4C43-0CAF-4F10-95D6-4FE5809B7AE1}" type="presParOf" srcId="{26849346-508B-4F2C-AFF7-F2F84AE4FDED}" destId="{E3AFA79E-D4A1-4BAB-AE51-D13048834933}" srcOrd="2" destOrd="0" presId="urn:microsoft.com/office/officeart/2008/layout/VerticalCurvedList"/>
    <dgm:cxn modelId="{84F2E8AF-1CCB-452A-8D96-C780DE7D438C}" type="presParOf" srcId="{E3AFA79E-D4A1-4BAB-AE51-D13048834933}" destId="{FB698634-EC11-47FB-8750-D06304B133BC}" srcOrd="0" destOrd="0" presId="urn:microsoft.com/office/officeart/2008/layout/VerticalCurvedList"/>
    <dgm:cxn modelId="{8855E500-E1EC-472B-B44F-D23F2E6D71A2}" type="presParOf" srcId="{26849346-508B-4F2C-AFF7-F2F84AE4FDED}" destId="{58DFB98F-E4D9-4E49-AD47-7B1034F023C5}" srcOrd="3" destOrd="0" presId="urn:microsoft.com/office/officeart/2008/layout/VerticalCurvedList"/>
    <dgm:cxn modelId="{EAA50215-6B94-46C8-BC7F-7CC0D93F3C96}" type="presParOf" srcId="{26849346-508B-4F2C-AFF7-F2F84AE4FDED}" destId="{588428F7-A19F-4E21-99EE-0B20605B139C}" srcOrd="4" destOrd="0" presId="urn:microsoft.com/office/officeart/2008/layout/VerticalCurvedList"/>
    <dgm:cxn modelId="{1CEC186B-6C3B-48C4-AEA5-7CF4B78DE3C6}" type="presParOf" srcId="{588428F7-A19F-4E21-99EE-0B20605B139C}" destId="{3DA26E04-0238-40BD-983E-9B5437FA3EB3}" srcOrd="0" destOrd="0" presId="urn:microsoft.com/office/officeart/2008/layout/VerticalCurvedList"/>
    <dgm:cxn modelId="{18FDBF6F-16FD-4486-9E36-A17DE0EE9739}" type="presParOf" srcId="{26849346-508B-4F2C-AFF7-F2F84AE4FDED}" destId="{BB5B249F-1E94-4DCC-B9CA-87BCD1961358}" srcOrd="5" destOrd="0" presId="urn:microsoft.com/office/officeart/2008/layout/VerticalCurvedList"/>
    <dgm:cxn modelId="{EC97D76F-58DE-457F-BD3C-BACF5804C303}" type="presParOf" srcId="{26849346-508B-4F2C-AFF7-F2F84AE4FDED}" destId="{A8529368-FC5A-41F5-AA53-F0F2D826D55C}" srcOrd="6" destOrd="0" presId="urn:microsoft.com/office/officeart/2008/layout/VerticalCurvedList"/>
    <dgm:cxn modelId="{969713D6-8A2F-467F-A670-16C2E3C21289}" type="presParOf" srcId="{A8529368-FC5A-41F5-AA53-F0F2D826D55C}" destId="{5F7B7BD0-F66C-43BB-9066-68670D9BCFE4}" srcOrd="0" destOrd="0" presId="urn:microsoft.com/office/officeart/2008/layout/VerticalCurvedList"/>
    <dgm:cxn modelId="{FC697157-7EAC-4602-8330-720D95031C76}" type="presParOf" srcId="{26849346-508B-4F2C-AFF7-F2F84AE4FDED}" destId="{9B8EEE9B-4EEE-4EA8-9C16-3B57F36AAB19}" srcOrd="7" destOrd="0" presId="urn:microsoft.com/office/officeart/2008/layout/VerticalCurvedList"/>
    <dgm:cxn modelId="{F566276F-EF50-420B-83EE-1D887C307109}" type="presParOf" srcId="{26849346-508B-4F2C-AFF7-F2F84AE4FDED}" destId="{25DDB222-A114-41EC-9607-E3F8D8871026}" srcOrd="8" destOrd="0" presId="urn:microsoft.com/office/officeart/2008/layout/VerticalCurvedList"/>
    <dgm:cxn modelId="{DBA2BB5B-A3D7-4F0F-AB22-D729DD6D59B6}" type="presParOf" srcId="{25DDB222-A114-41EC-9607-E3F8D8871026}" destId="{EC459180-E3AA-45E2-9DBE-79B783D14D4A}" srcOrd="0" destOrd="0" presId="urn:microsoft.com/office/officeart/2008/layout/VerticalCurvedList"/>
    <dgm:cxn modelId="{E219D1F0-C1DB-4B53-A929-7FA719355515}" type="presParOf" srcId="{26849346-508B-4F2C-AFF7-F2F84AE4FDED}" destId="{41982BF0-CC6D-44D0-A3FE-3D93C67E4A08}" srcOrd="9" destOrd="0" presId="urn:microsoft.com/office/officeart/2008/layout/VerticalCurvedList"/>
    <dgm:cxn modelId="{A8A0315E-769E-4F36-A48E-7B7B9894C037}" type="presParOf" srcId="{26849346-508B-4F2C-AFF7-F2F84AE4FDED}" destId="{92F51F8A-A8CC-48CA-BE07-D23301F5CADF}" srcOrd="10" destOrd="0" presId="urn:microsoft.com/office/officeart/2008/layout/VerticalCurvedList"/>
    <dgm:cxn modelId="{CFF96A10-A8C4-4327-960D-404234436EE8}" type="presParOf" srcId="{92F51F8A-A8CC-48CA-BE07-D23301F5CADF}" destId="{780117BB-CF98-48D8-9E4D-1C1338F22CDE}" srcOrd="0" destOrd="0" presId="urn:microsoft.com/office/officeart/2008/layout/VerticalCurvedList"/>
    <dgm:cxn modelId="{F282C13A-831B-4D28-A629-4A546677D38F}" type="presParOf" srcId="{26849346-508B-4F2C-AFF7-F2F84AE4FDED}" destId="{15A4E80C-39B0-47AE-AAFA-EB992013AC86}" srcOrd="11" destOrd="0" presId="urn:microsoft.com/office/officeart/2008/layout/VerticalCurvedList"/>
    <dgm:cxn modelId="{09B28D45-6A18-4E9E-BFE9-3400ADB3DD1B}" type="presParOf" srcId="{26849346-508B-4F2C-AFF7-F2F84AE4FDED}" destId="{90BCC69F-E35A-4C30-BA69-FCE76FF79459}" srcOrd="12" destOrd="0" presId="urn:microsoft.com/office/officeart/2008/layout/VerticalCurvedList"/>
    <dgm:cxn modelId="{CAFC1581-2E5E-42F3-B9F4-AAC0B6EF8D77}" type="presParOf" srcId="{90BCC69F-E35A-4C30-BA69-FCE76FF79459}" destId="{7B1A165A-0B3E-4DBB-9303-B51CCE69E25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9D307F-E74D-4B5C-993E-0BBA982FB8C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30F12FB0-BBB4-457A-B08D-23E50D97E163}">
      <dgm:prSet custT="1"/>
      <dgm:spPr>
        <a:solidFill>
          <a:srgbClr val="FC9710"/>
        </a:solidFill>
      </dgm:spPr>
      <dgm:t>
        <a:bodyPr/>
        <a:lstStyle/>
        <a:p>
          <a:r>
            <a:rPr lang="en-US" sz="1600" dirty="0">
              <a:latin typeface="Arial" panose="020B0604020202020204" pitchFamily="34" charset="0"/>
              <a:cs typeface="Arial" panose="020B0604020202020204" pitchFamily="34" charset="0"/>
            </a:rPr>
            <a:t>1) Phishing Attacks </a:t>
          </a:r>
          <a:endParaRPr lang="es-ES" sz="1600" dirty="0">
            <a:latin typeface="Arial" panose="020B0604020202020204" pitchFamily="34" charset="0"/>
            <a:cs typeface="Arial" panose="020B0604020202020204" pitchFamily="34" charset="0"/>
          </a:endParaRPr>
        </a:p>
      </dgm:t>
    </dgm:pt>
    <dgm:pt modelId="{D30A90E2-36E9-4944-92B1-E7F21CF8CEAF}" type="parTrans" cxnId="{6E41388F-0D72-4FC1-8402-C0D849BDA690}">
      <dgm:prSet/>
      <dgm:spPr/>
      <dgm:t>
        <a:bodyPr/>
        <a:lstStyle/>
        <a:p>
          <a:endParaRPr lang="es-ES" sz="1600">
            <a:latin typeface="Arial" panose="020B0604020202020204" pitchFamily="34" charset="0"/>
            <a:cs typeface="Arial" panose="020B0604020202020204" pitchFamily="34" charset="0"/>
          </a:endParaRPr>
        </a:p>
      </dgm:t>
    </dgm:pt>
    <dgm:pt modelId="{922FC1C2-BB37-4B0D-B181-20FAEBB10C21}" type="sibTrans" cxnId="{6E41388F-0D72-4FC1-8402-C0D849BDA690}">
      <dgm:prSet/>
      <dgm:spPr/>
      <dgm:t>
        <a:bodyPr/>
        <a:lstStyle/>
        <a:p>
          <a:endParaRPr lang="es-ES" sz="1600">
            <a:latin typeface="Arial" panose="020B0604020202020204" pitchFamily="34" charset="0"/>
            <a:cs typeface="Arial" panose="020B0604020202020204" pitchFamily="34" charset="0"/>
          </a:endParaRPr>
        </a:p>
      </dgm:t>
    </dgm:pt>
    <dgm:pt modelId="{30CCFF46-AC4D-4FC4-9C28-6A8A19336C8F}" type="pres">
      <dgm:prSet presAssocID="{D39D307F-E74D-4B5C-993E-0BBA982FB8C7}" presName="Name0" presStyleCnt="0">
        <dgm:presLayoutVars>
          <dgm:dir/>
          <dgm:resizeHandles val="exact"/>
        </dgm:presLayoutVars>
      </dgm:prSet>
      <dgm:spPr/>
      <dgm:t>
        <a:bodyPr/>
        <a:lstStyle/>
        <a:p>
          <a:endParaRPr lang="it-IT"/>
        </a:p>
      </dgm:t>
    </dgm:pt>
    <dgm:pt modelId="{7DDB94FC-8873-4C3F-8781-E82AF7E1E50F}" type="pres">
      <dgm:prSet presAssocID="{30F12FB0-BBB4-457A-B08D-23E50D97E163}" presName="node" presStyleLbl="node1" presStyleIdx="0" presStyleCnt="1" custLinFactNeighborX="-481">
        <dgm:presLayoutVars>
          <dgm:bulletEnabled val="1"/>
        </dgm:presLayoutVars>
      </dgm:prSet>
      <dgm:spPr/>
      <dgm:t>
        <a:bodyPr/>
        <a:lstStyle/>
        <a:p>
          <a:endParaRPr lang="it-IT"/>
        </a:p>
      </dgm:t>
    </dgm:pt>
  </dgm:ptLst>
  <dgm:cxnLst>
    <dgm:cxn modelId="{55599830-7AB2-4234-A04C-8FD880D082AC}" type="presOf" srcId="{D39D307F-E74D-4B5C-993E-0BBA982FB8C7}" destId="{30CCFF46-AC4D-4FC4-9C28-6A8A19336C8F}" srcOrd="0" destOrd="0" presId="urn:microsoft.com/office/officeart/2005/8/layout/process1"/>
    <dgm:cxn modelId="{6E41388F-0D72-4FC1-8402-C0D849BDA690}" srcId="{D39D307F-E74D-4B5C-993E-0BBA982FB8C7}" destId="{30F12FB0-BBB4-457A-B08D-23E50D97E163}" srcOrd="0" destOrd="0" parTransId="{D30A90E2-36E9-4944-92B1-E7F21CF8CEAF}" sibTransId="{922FC1C2-BB37-4B0D-B181-20FAEBB10C21}"/>
    <dgm:cxn modelId="{57863354-3B6F-46B7-A453-18A038FA9A28}" type="presOf" srcId="{30F12FB0-BBB4-457A-B08D-23E50D97E163}" destId="{7DDB94FC-8873-4C3F-8781-E82AF7E1E50F}" srcOrd="0" destOrd="0" presId="urn:microsoft.com/office/officeart/2005/8/layout/process1"/>
    <dgm:cxn modelId="{5AC18588-12AE-4DD2-B549-30203CCEC23C}" type="presParOf" srcId="{30CCFF46-AC4D-4FC4-9C28-6A8A19336C8F}" destId="{7DDB94FC-8873-4C3F-8781-E82AF7E1E50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D353B6-C703-4264-9AFA-93ABCC5C9A2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9F9E8B75-32FC-4707-9740-0A95F217296A}">
      <dgm:prSet custT="1"/>
      <dgm:spPr>
        <a:solidFill>
          <a:srgbClr val="FC9710"/>
        </a:solidFill>
      </dgm:spPr>
      <dgm:t>
        <a:bodyPr/>
        <a:lstStyle/>
        <a:p>
          <a:r>
            <a:rPr lang="en-US" sz="1600" dirty="0">
              <a:latin typeface="Arial" panose="020B0604020202020204" pitchFamily="34" charset="0"/>
              <a:cs typeface="Arial" panose="020B0604020202020204" pitchFamily="34" charset="0"/>
            </a:rPr>
            <a:t>2) Web-based Attacks</a:t>
          </a:r>
          <a:endParaRPr lang="es-ES" sz="1600" dirty="0">
            <a:latin typeface="Arial" panose="020B0604020202020204" pitchFamily="34" charset="0"/>
            <a:cs typeface="Arial" panose="020B0604020202020204" pitchFamily="34" charset="0"/>
          </a:endParaRPr>
        </a:p>
      </dgm:t>
    </dgm:pt>
    <dgm:pt modelId="{96F25293-EEEF-4EE9-9930-1E97E12FC3FC}" type="parTrans" cxnId="{6986D3C3-6DB0-4E64-9E65-44FE9DAB2E27}">
      <dgm:prSet/>
      <dgm:spPr/>
      <dgm:t>
        <a:bodyPr/>
        <a:lstStyle/>
        <a:p>
          <a:endParaRPr lang="es-ES" sz="1600"/>
        </a:p>
      </dgm:t>
    </dgm:pt>
    <dgm:pt modelId="{53296F37-F9F3-4B9C-A26F-E63B2B454831}" type="sibTrans" cxnId="{6986D3C3-6DB0-4E64-9E65-44FE9DAB2E27}">
      <dgm:prSet/>
      <dgm:spPr/>
      <dgm:t>
        <a:bodyPr/>
        <a:lstStyle/>
        <a:p>
          <a:endParaRPr lang="es-ES" sz="1600"/>
        </a:p>
      </dgm:t>
    </dgm:pt>
    <dgm:pt modelId="{85403583-1185-45A8-BDDB-754C6CACC4C3}" type="pres">
      <dgm:prSet presAssocID="{9ED353B6-C703-4264-9AFA-93ABCC5C9A2C}" presName="Name0" presStyleCnt="0">
        <dgm:presLayoutVars>
          <dgm:dir/>
          <dgm:resizeHandles val="exact"/>
        </dgm:presLayoutVars>
      </dgm:prSet>
      <dgm:spPr/>
      <dgm:t>
        <a:bodyPr/>
        <a:lstStyle/>
        <a:p>
          <a:endParaRPr lang="it-IT"/>
        </a:p>
      </dgm:t>
    </dgm:pt>
    <dgm:pt modelId="{83B5B6AD-1498-4CFC-8F98-815C61A10116}" type="pres">
      <dgm:prSet presAssocID="{9F9E8B75-32FC-4707-9740-0A95F217296A}" presName="node" presStyleLbl="node1" presStyleIdx="0" presStyleCnt="1">
        <dgm:presLayoutVars>
          <dgm:bulletEnabled val="1"/>
        </dgm:presLayoutVars>
      </dgm:prSet>
      <dgm:spPr/>
      <dgm:t>
        <a:bodyPr/>
        <a:lstStyle/>
        <a:p>
          <a:endParaRPr lang="it-IT"/>
        </a:p>
      </dgm:t>
    </dgm:pt>
  </dgm:ptLst>
  <dgm:cxnLst>
    <dgm:cxn modelId="{510939AA-B423-42AC-A335-4E43BABCA8CF}" type="presOf" srcId="{9F9E8B75-32FC-4707-9740-0A95F217296A}" destId="{83B5B6AD-1498-4CFC-8F98-815C61A10116}" srcOrd="0" destOrd="0" presId="urn:microsoft.com/office/officeart/2005/8/layout/process1"/>
    <dgm:cxn modelId="{8B4A4731-1D0F-4F3C-AD9E-AB41099B2356}" type="presOf" srcId="{9ED353B6-C703-4264-9AFA-93ABCC5C9A2C}" destId="{85403583-1185-45A8-BDDB-754C6CACC4C3}" srcOrd="0" destOrd="0" presId="urn:microsoft.com/office/officeart/2005/8/layout/process1"/>
    <dgm:cxn modelId="{6986D3C3-6DB0-4E64-9E65-44FE9DAB2E27}" srcId="{9ED353B6-C703-4264-9AFA-93ABCC5C9A2C}" destId="{9F9E8B75-32FC-4707-9740-0A95F217296A}" srcOrd="0" destOrd="0" parTransId="{96F25293-EEEF-4EE9-9930-1E97E12FC3FC}" sibTransId="{53296F37-F9F3-4B9C-A26F-E63B2B454831}"/>
    <dgm:cxn modelId="{F2B0FE8C-B17D-4932-B91F-40F7FBD914F2}" type="presParOf" srcId="{85403583-1185-45A8-BDDB-754C6CACC4C3}" destId="{83B5B6AD-1498-4CFC-8F98-815C61A10116}"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7DBECF-BA9C-471A-B22F-109995E7302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37FD631A-4C8E-435C-9FC5-E344E29A1E3A}">
      <dgm:prSet custT="1"/>
      <dgm:spPr>
        <a:solidFill>
          <a:srgbClr val="FC9710"/>
        </a:solidFill>
      </dgm:spPr>
      <dgm:t>
        <a:bodyPr/>
        <a:lstStyle/>
        <a:p>
          <a:r>
            <a:rPr lang="en-US" sz="1600" dirty="0">
              <a:latin typeface="Arial" panose="020B0604020202020204" pitchFamily="34" charset="0"/>
              <a:cs typeface="Arial" panose="020B0604020202020204" pitchFamily="34" charset="0"/>
            </a:rPr>
            <a:t>3) General malware Attacks </a:t>
          </a:r>
          <a:endParaRPr lang="es-ES" sz="1600" dirty="0">
            <a:latin typeface="Arial" panose="020B0604020202020204" pitchFamily="34" charset="0"/>
            <a:cs typeface="Arial" panose="020B0604020202020204" pitchFamily="34" charset="0"/>
          </a:endParaRPr>
        </a:p>
      </dgm:t>
    </dgm:pt>
    <dgm:pt modelId="{7D487B15-A251-4E16-A4B9-A4E591A44467}" type="parTrans" cxnId="{E5411E3C-9046-482E-B6A0-23BA85D6C73B}">
      <dgm:prSet/>
      <dgm:spPr/>
      <dgm:t>
        <a:bodyPr/>
        <a:lstStyle/>
        <a:p>
          <a:endParaRPr lang="es-ES"/>
        </a:p>
      </dgm:t>
    </dgm:pt>
    <dgm:pt modelId="{29AB3D50-1744-4866-9CFA-625A3D3ADAFD}" type="sibTrans" cxnId="{E5411E3C-9046-482E-B6A0-23BA85D6C73B}">
      <dgm:prSet/>
      <dgm:spPr/>
      <dgm:t>
        <a:bodyPr/>
        <a:lstStyle/>
        <a:p>
          <a:endParaRPr lang="es-ES"/>
        </a:p>
      </dgm:t>
    </dgm:pt>
    <dgm:pt modelId="{CCA16A6F-FB4E-44E3-AB5E-EC5266F2580F}" type="pres">
      <dgm:prSet presAssocID="{5A7DBECF-BA9C-471A-B22F-109995E73020}" presName="Name0" presStyleCnt="0">
        <dgm:presLayoutVars>
          <dgm:dir/>
          <dgm:resizeHandles val="exact"/>
        </dgm:presLayoutVars>
      </dgm:prSet>
      <dgm:spPr/>
      <dgm:t>
        <a:bodyPr/>
        <a:lstStyle/>
        <a:p>
          <a:endParaRPr lang="it-IT"/>
        </a:p>
      </dgm:t>
    </dgm:pt>
    <dgm:pt modelId="{7C49ED92-0FE5-46E6-AA04-3B429691D74E}" type="pres">
      <dgm:prSet presAssocID="{37FD631A-4C8E-435C-9FC5-E344E29A1E3A}" presName="node" presStyleLbl="node1" presStyleIdx="0" presStyleCnt="1" custScaleX="100196">
        <dgm:presLayoutVars>
          <dgm:bulletEnabled val="1"/>
        </dgm:presLayoutVars>
      </dgm:prSet>
      <dgm:spPr/>
      <dgm:t>
        <a:bodyPr/>
        <a:lstStyle/>
        <a:p>
          <a:endParaRPr lang="it-IT"/>
        </a:p>
      </dgm:t>
    </dgm:pt>
  </dgm:ptLst>
  <dgm:cxnLst>
    <dgm:cxn modelId="{E5411E3C-9046-482E-B6A0-23BA85D6C73B}" srcId="{5A7DBECF-BA9C-471A-B22F-109995E73020}" destId="{37FD631A-4C8E-435C-9FC5-E344E29A1E3A}" srcOrd="0" destOrd="0" parTransId="{7D487B15-A251-4E16-A4B9-A4E591A44467}" sibTransId="{29AB3D50-1744-4866-9CFA-625A3D3ADAFD}"/>
    <dgm:cxn modelId="{4268DFE5-3D76-491B-84B3-4C7119D97C1D}" type="presOf" srcId="{5A7DBECF-BA9C-471A-B22F-109995E73020}" destId="{CCA16A6F-FB4E-44E3-AB5E-EC5266F2580F}" srcOrd="0" destOrd="0" presId="urn:microsoft.com/office/officeart/2005/8/layout/process1"/>
    <dgm:cxn modelId="{CFB2BFE6-7262-4931-AC7F-71D85DF78FDB}" type="presOf" srcId="{37FD631A-4C8E-435C-9FC5-E344E29A1E3A}" destId="{7C49ED92-0FE5-46E6-AA04-3B429691D74E}" srcOrd="0" destOrd="0" presId="urn:microsoft.com/office/officeart/2005/8/layout/process1"/>
    <dgm:cxn modelId="{5D038E3B-E802-498F-9208-BE85CFB3BA4D}" type="presParOf" srcId="{CCA16A6F-FB4E-44E3-AB5E-EC5266F2580F}" destId="{7C49ED92-0FE5-46E6-AA04-3B429691D74E}"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2708C-A90F-4585-8EBE-D3498DB8B395}">
      <dsp:nvSpPr>
        <dsp:cNvPr id="0" name=""/>
        <dsp:cNvSpPr/>
      </dsp:nvSpPr>
      <dsp:spPr>
        <a:xfrm>
          <a:off x="0" y="29271"/>
          <a:ext cx="9567190" cy="402217"/>
        </a:xfrm>
        <a:prstGeom prst="round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Compatible with your operating system</a:t>
          </a:r>
          <a:endParaRPr lang="es-ES" sz="1600" kern="1200" dirty="0">
            <a:latin typeface="Arial" panose="020B0604020202020204" pitchFamily="34" charset="0"/>
            <a:cs typeface="Arial" panose="020B0604020202020204" pitchFamily="34" charset="0"/>
          </a:endParaRPr>
        </a:p>
      </dsp:txBody>
      <dsp:txXfrm>
        <a:off x="19635" y="48906"/>
        <a:ext cx="9527920" cy="362947"/>
      </dsp:txXfrm>
    </dsp:sp>
    <dsp:sp modelId="{557EED07-E6D2-4D28-811C-275F7E77D6D8}">
      <dsp:nvSpPr>
        <dsp:cNvPr id="0" name=""/>
        <dsp:cNvSpPr/>
      </dsp:nvSpPr>
      <dsp:spPr>
        <a:xfrm>
          <a:off x="0" y="489089"/>
          <a:ext cx="9567190" cy="402217"/>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	Protection of your device, without slowing down its speed, capacity, or performance.</a:t>
          </a:r>
          <a:endParaRPr lang="es-ES" sz="1600" kern="1200">
            <a:latin typeface="Arial" panose="020B0604020202020204" pitchFamily="34" charset="0"/>
            <a:cs typeface="Arial" panose="020B0604020202020204" pitchFamily="34" charset="0"/>
          </a:endParaRPr>
        </a:p>
      </dsp:txBody>
      <dsp:txXfrm>
        <a:off x="19635" y="508724"/>
        <a:ext cx="9527920" cy="362947"/>
      </dsp:txXfrm>
    </dsp:sp>
    <dsp:sp modelId="{0042D827-0180-4A72-9577-BB8327DBC4E2}">
      <dsp:nvSpPr>
        <dsp:cNvPr id="0" name=""/>
        <dsp:cNvSpPr/>
      </dsp:nvSpPr>
      <dsp:spPr>
        <a:xfrm>
          <a:off x="0" y="960254"/>
          <a:ext cx="9567190" cy="402217"/>
        </a:xfrm>
        <a:prstGeom prst="round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	Frequent updates. Otherwise, we may be exposed to new threats. </a:t>
          </a:r>
          <a:endParaRPr lang="es-ES" sz="1600" kern="1200">
            <a:latin typeface="Arial" panose="020B0604020202020204" pitchFamily="34" charset="0"/>
            <a:cs typeface="Arial" panose="020B0604020202020204" pitchFamily="34" charset="0"/>
          </a:endParaRPr>
        </a:p>
      </dsp:txBody>
      <dsp:txXfrm>
        <a:off x="19635" y="979889"/>
        <a:ext cx="9527920" cy="362947"/>
      </dsp:txXfrm>
    </dsp:sp>
    <dsp:sp modelId="{0195251A-ACA8-4446-814E-BDB02564CF37}">
      <dsp:nvSpPr>
        <dsp:cNvPr id="0" name=""/>
        <dsp:cNvSpPr/>
      </dsp:nvSpPr>
      <dsp:spPr>
        <a:xfrm>
          <a:off x="0" y="1408725"/>
          <a:ext cx="9567190" cy="402217"/>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Versatility. Our antivirus must be as versatile as the malware.</a:t>
          </a:r>
          <a:endParaRPr lang="es-ES" sz="1600" kern="1200" dirty="0">
            <a:latin typeface="Arial" panose="020B0604020202020204" pitchFamily="34" charset="0"/>
            <a:cs typeface="Arial" panose="020B0604020202020204" pitchFamily="34" charset="0"/>
          </a:endParaRPr>
        </a:p>
      </dsp:txBody>
      <dsp:txXfrm>
        <a:off x="19635" y="1428360"/>
        <a:ext cx="9527920" cy="362947"/>
      </dsp:txXfrm>
    </dsp:sp>
    <dsp:sp modelId="{C7A014CD-951E-444D-A788-E0989C32311D}">
      <dsp:nvSpPr>
        <dsp:cNvPr id="0" name=""/>
        <dsp:cNvSpPr/>
      </dsp:nvSpPr>
      <dsp:spPr>
        <a:xfrm>
          <a:off x="0" y="1868543"/>
          <a:ext cx="9567190" cy="570132"/>
        </a:xfrm>
        <a:prstGeom prst="round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Ability to act. In addition to recognizing the threat, it must eradicate and clean it from our device.</a:t>
          </a:r>
          <a:endParaRPr lang="es-ES" sz="1600" kern="1200" dirty="0">
            <a:latin typeface="Arial" panose="020B0604020202020204" pitchFamily="34" charset="0"/>
            <a:cs typeface="Arial" panose="020B0604020202020204" pitchFamily="34" charset="0"/>
          </a:endParaRPr>
        </a:p>
      </dsp:txBody>
      <dsp:txXfrm>
        <a:off x="27832" y="1896375"/>
        <a:ext cx="9511526" cy="5144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C0980-A5B7-4F6D-AB8A-A4EB44F1B5D5}">
      <dsp:nvSpPr>
        <dsp:cNvPr id="0" name=""/>
        <dsp:cNvSpPr/>
      </dsp:nvSpPr>
      <dsp:spPr>
        <a:xfrm>
          <a:off x="0" y="0"/>
          <a:ext cx="2309401" cy="373436"/>
        </a:xfrm>
        <a:prstGeom prst="roundRect">
          <a:avLst>
            <a:gd name="adj" fmla="val 10000"/>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4) Malicious insiders </a:t>
          </a:r>
          <a:endParaRPr lang="es-ES" sz="1600" kern="1200" dirty="0">
            <a:latin typeface="Arial" panose="020B0604020202020204" pitchFamily="34" charset="0"/>
            <a:cs typeface="Arial" panose="020B0604020202020204" pitchFamily="34" charset="0"/>
          </a:endParaRPr>
        </a:p>
      </dsp:txBody>
      <dsp:txXfrm>
        <a:off x="10938" y="10938"/>
        <a:ext cx="2287525" cy="3515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8A2FD-09EC-4E65-A401-C08CFEACDD28}">
      <dsp:nvSpPr>
        <dsp:cNvPr id="0" name=""/>
        <dsp:cNvSpPr/>
      </dsp:nvSpPr>
      <dsp:spPr>
        <a:xfrm>
          <a:off x="1438" y="0"/>
          <a:ext cx="2943263" cy="373436"/>
        </a:xfrm>
        <a:prstGeom prst="roundRect">
          <a:avLst>
            <a:gd name="adj" fmla="val 10000"/>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5) Denial of service attacks </a:t>
          </a:r>
          <a:endParaRPr lang="es-ES" sz="1600" kern="1200" dirty="0">
            <a:latin typeface="Arial" panose="020B0604020202020204" pitchFamily="34" charset="0"/>
            <a:cs typeface="Arial" panose="020B0604020202020204" pitchFamily="34" charset="0"/>
          </a:endParaRPr>
        </a:p>
      </dsp:txBody>
      <dsp:txXfrm>
        <a:off x="12376" y="10938"/>
        <a:ext cx="2921387" cy="3515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1265F-63A3-46D2-AF01-1045C3917B4B}">
      <dsp:nvSpPr>
        <dsp:cNvPr id="0" name=""/>
        <dsp:cNvSpPr/>
      </dsp:nvSpPr>
      <dsp:spPr>
        <a:xfrm>
          <a:off x="3808" y="637482"/>
          <a:ext cx="2243425" cy="1148370"/>
        </a:xfrm>
        <a:prstGeom prst="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A. Update your software</a:t>
          </a:r>
          <a:endParaRPr lang="es-ES" sz="1600" kern="1200" dirty="0">
            <a:latin typeface="Arial" panose="020B0604020202020204" pitchFamily="34" charset="0"/>
            <a:cs typeface="Arial" panose="020B0604020202020204" pitchFamily="34" charset="0"/>
          </a:endParaRPr>
        </a:p>
      </dsp:txBody>
      <dsp:txXfrm>
        <a:off x="3808" y="637482"/>
        <a:ext cx="2243425" cy="1148370"/>
      </dsp:txXfrm>
    </dsp:sp>
    <dsp:sp modelId="{5470AAFA-D6A3-4CC8-BE88-3828B1310886}">
      <dsp:nvSpPr>
        <dsp:cNvPr id="0" name=""/>
        <dsp:cNvSpPr/>
      </dsp:nvSpPr>
      <dsp:spPr>
        <a:xfrm>
          <a:off x="2554400" y="637482"/>
          <a:ext cx="2243425" cy="1148370"/>
        </a:xfrm>
        <a:prstGeom prst="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B. Protect yourself from Viruses</a:t>
          </a:r>
          <a:endParaRPr lang="es-ES" sz="1600" kern="1200" dirty="0">
            <a:latin typeface="Arial" panose="020B0604020202020204" pitchFamily="34" charset="0"/>
            <a:cs typeface="Arial" panose="020B0604020202020204" pitchFamily="34" charset="0"/>
          </a:endParaRPr>
        </a:p>
      </dsp:txBody>
      <dsp:txXfrm>
        <a:off x="2554400" y="637482"/>
        <a:ext cx="2243425" cy="1148370"/>
      </dsp:txXfrm>
    </dsp:sp>
    <dsp:sp modelId="{3B05F6F6-E07E-40C7-B028-560C136251A9}">
      <dsp:nvSpPr>
        <dsp:cNvPr id="0" name=""/>
        <dsp:cNvSpPr/>
      </dsp:nvSpPr>
      <dsp:spPr>
        <a:xfrm>
          <a:off x="5104991" y="637482"/>
          <a:ext cx="2243425" cy="1148370"/>
        </a:xfrm>
        <a:prstGeom prst="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C. Set up a Firewall </a:t>
          </a:r>
          <a:endParaRPr lang="es-ES" sz="1600" kern="1200" dirty="0">
            <a:latin typeface="Arial" panose="020B0604020202020204" pitchFamily="34" charset="0"/>
            <a:cs typeface="Arial" panose="020B0604020202020204" pitchFamily="34" charset="0"/>
          </a:endParaRPr>
        </a:p>
      </dsp:txBody>
      <dsp:txXfrm>
        <a:off x="5104991" y="637482"/>
        <a:ext cx="2243425" cy="1148370"/>
      </dsp:txXfrm>
    </dsp:sp>
    <dsp:sp modelId="{63125A59-B013-41DD-8707-55F51250EE4B}">
      <dsp:nvSpPr>
        <dsp:cNvPr id="0" name=""/>
        <dsp:cNvSpPr/>
      </dsp:nvSpPr>
      <dsp:spPr>
        <a:xfrm>
          <a:off x="7655583" y="637482"/>
          <a:ext cx="2243425" cy="1148370"/>
        </a:xfrm>
        <a:prstGeom prst="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D. Special precautions for laptops and other mobile devices</a:t>
          </a:r>
          <a:endParaRPr lang="es-ES" sz="1600" kern="1200" dirty="0">
            <a:latin typeface="Arial" panose="020B0604020202020204" pitchFamily="34" charset="0"/>
            <a:cs typeface="Arial" panose="020B0604020202020204" pitchFamily="34" charset="0"/>
          </a:endParaRPr>
        </a:p>
      </dsp:txBody>
      <dsp:txXfrm>
        <a:off x="7655583" y="637482"/>
        <a:ext cx="2243425" cy="1148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298BB-F445-4824-8E16-4721F0105F2C}">
      <dsp:nvSpPr>
        <dsp:cNvPr id="0" name=""/>
        <dsp:cNvSpPr/>
      </dsp:nvSpPr>
      <dsp:spPr>
        <a:xfrm>
          <a:off x="0" y="267318"/>
          <a:ext cx="8642482"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D63F74-C653-45E6-B6D6-3FB4C02AD13A}">
      <dsp:nvSpPr>
        <dsp:cNvPr id="0" name=""/>
        <dsp:cNvSpPr/>
      </dsp:nvSpPr>
      <dsp:spPr>
        <a:xfrm>
          <a:off x="432124" y="1638"/>
          <a:ext cx="7682077" cy="5313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66" tIns="0" rIns="228666" bIns="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Keep at least three (3) copies of your data (so no single event will destroy all copies);</a:t>
          </a:r>
          <a:endParaRPr lang="es-ES" sz="1600" kern="1200" dirty="0">
            <a:latin typeface="Arial" panose="020B0604020202020204" pitchFamily="34" charset="0"/>
            <a:cs typeface="Arial" panose="020B0604020202020204" pitchFamily="34" charset="0"/>
          </a:endParaRPr>
        </a:p>
      </dsp:txBody>
      <dsp:txXfrm>
        <a:off x="458063" y="27577"/>
        <a:ext cx="7630199" cy="479482"/>
      </dsp:txXfrm>
    </dsp:sp>
    <dsp:sp modelId="{B5CDAFAF-D3C2-4DBE-AED9-42F7ECDF36C8}">
      <dsp:nvSpPr>
        <dsp:cNvPr id="0" name=""/>
        <dsp:cNvSpPr/>
      </dsp:nvSpPr>
      <dsp:spPr>
        <a:xfrm>
          <a:off x="0" y="1083798"/>
          <a:ext cx="8642482"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AB51BC-C516-4B2B-914C-5638941A0D12}">
      <dsp:nvSpPr>
        <dsp:cNvPr id="0" name=""/>
        <dsp:cNvSpPr/>
      </dsp:nvSpPr>
      <dsp:spPr>
        <a:xfrm>
          <a:off x="432124" y="818118"/>
          <a:ext cx="7682077" cy="5313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66" tIns="0" rIns="228666" bIns="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Store the data in at least two (2) different formats (i.e. disk, tape, cloud, etc.); </a:t>
          </a:r>
          <a:endParaRPr lang="es-ES" sz="1600" kern="1200" dirty="0">
            <a:latin typeface="Arial" panose="020B0604020202020204" pitchFamily="34" charset="0"/>
            <a:cs typeface="Arial" panose="020B0604020202020204" pitchFamily="34" charset="0"/>
          </a:endParaRPr>
        </a:p>
      </dsp:txBody>
      <dsp:txXfrm>
        <a:off x="458063" y="844057"/>
        <a:ext cx="7630199" cy="479482"/>
      </dsp:txXfrm>
    </dsp:sp>
    <dsp:sp modelId="{54548CF7-D846-47FA-8777-DB19AE1BCF96}">
      <dsp:nvSpPr>
        <dsp:cNvPr id="0" name=""/>
        <dsp:cNvSpPr/>
      </dsp:nvSpPr>
      <dsp:spPr>
        <a:xfrm>
          <a:off x="0" y="1900278"/>
          <a:ext cx="8642482"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85FCF6-6062-4224-AA56-0EC69F851957}">
      <dsp:nvSpPr>
        <dsp:cNvPr id="0" name=""/>
        <dsp:cNvSpPr/>
      </dsp:nvSpPr>
      <dsp:spPr>
        <a:xfrm>
          <a:off x="432124" y="1634598"/>
          <a:ext cx="7682077" cy="5313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66" tIns="0" rIns="228666" bIns="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Keep one (1) copy offsite to protect against fire, flood, theft, and other physical disasters.</a:t>
          </a:r>
          <a:endParaRPr lang="es-ES" sz="1600" kern="1200" dirty="0">
            <a:latin typeface="Arial" panose="020B0604020202020204" pitchFamily="34" charset="0"/>
            <a:cs typeface="Arial" panose="020B0604020202020204" pitchFamily="34" charset="0"/>
          </a:endParaRPr>
        </a:p>
      </dsp:txBody>
      <dsp:txXfrm>
        <a:off x="458063" y="1660537"/>
        <a:ext cx="7630199"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640F2-F571-4CA7-8814-FCCDBB46CABE}">
      <dsp:nvSpPr>
        <dsp:cNvPr id="0" name=""/>
        <dsp:cNvSpPr/>
      </dsp:nvSpPr>
      <dsp:spPr>
        <a:xfrm>
          <a:off x="0" y="986"/>
          <a:ext cx="2738031" cy="3720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Introduction</a:t>
          </a:r>
          <a:endParaRPr lang="es-ES" sz="1600" kern="1200" dirty="0">
            <a:latin typeface="Arial" panose="020B0604020202020204" pitchFamily="34" charset="0"/>
            <a:cs typeface="Arial" panose="020B0604020202020204" pitchFamily="34" charset="0"/>
          </a:endParaRPr>
        </a:p>
      </dsp:txBody>
      <dsp:txXfrm>
        <a:off x="18162" y="19148"/>
        <a:ext cx="2701707" cy="335736"/>
      </dsp:txXfrm>
    </dsp:sp>
    <dsp:sp modelId="{547AAACE-7E31-40A1-8FFE-A085290676E1}">
      <dsp:nvSpPr>
        <dsp:cNvPr id="0" name=""/>
        <dsp:cNvSpPr/>
      </dsp:nvSpPr>
      <dsp:spPr>
        <a:xfrm>
          <a:off x="0" y="407606"/>
          <a:ext cx="2738031" cy="3720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Purpose</a:t>
          </a:r>
          <a:endParaRPr lang="es-ES" sz="1600" kern="1200" dirty="0">
            <a:latin typeface="Arial" panose="020B0604020202020204" pitchFamily="34" charset="0"/>
            <a:cs typeface="Arial" panose="020B0604020202020204" pitchFamily="34" charset="0"/>
          </a:endParaRPr>
        </a:p>
      </dsp:txBody>
      <dsp:txXfrm>
        <a:off x="18162" y="425768"/>
        <a:ext cx="2701707" cy="335736"/>
      </dsp:txXfrm>
    </dsp:sp>
    <dsp:sp modelId="{8092BD6B-123A-4D5B-A53B-7BAF55D8E2A5}">
      <dsp:nvSpPr>
        <dsp:cNvPr id="0" name=""/>
        <dsp:cNvSpPr/>
      </dsp:nvSpPr>
      <dsp:spPr>
        <a:xfrm>
          <a:off x="0" y="813784"/>
          <a:ext cx="2738031" cy="37206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Scope</a:t>
          </a:r>
          <a:endParaRPr lang="es-ES" sz="1600" kern="1200" dirty="0">
            <a:latin typeface="Arial" panose="020B0604020202020204" pitchFamily="34" charset="0"/>
            <a:cs typeface="Arial" panose="020B0604020202020204" pitchFamily="34" charset="0"/>
          </a:endParaRPr>
        </a:p>
      </dsp:txBody>
      <dsp:txXfrm>
        <a:off x="18162" y="831946"/>
        <a:ext cx="2701707" cy="335736"/>
      </dsp:txXfrm>
    </dsp:sp>
    <dsp:sp modelId="{E5E2B321-D29D-4E88-8A13-F6F5FC1C5BA0}">
      <dsp:nvSpPr>
        <dsp:cNvPr id="0" name=""/>
        <dsp:cNvSpPr/>
      </dsp:nvSpPr>
      <dsp:spPr>
        <a:xfrm>
          <a:off x="0" y="1220846"/>
          <a:ext cx="2738031" cy="296531"/>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Confidential Data</a:t>
          </a:r>
          <a:endParaRPr lang="es-ES" sz="1600" kern="1200" dirty="0">
            <a:latin typeface="Arial" panose="020B0604020202020204" pitchFamily="34" charset="0"/>
            <a:cs typeface="Arial" panose="020B0604020202020204" pitchFamily="34" charset="0"/>
          </a:endParaRPr>
        </a:p>
      </dsp:txBody>
      <dsp:txXfrm>
        <a:off x="14475" y="1235321"/>
        <a:ext cx="2709081" cy="2675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4F899-5FB9-4C16-933E-E57D02B5BF6F}">
      <dsp:nvSpPr>
        <dsp:cNvPr id="0" name=""/>
        <dsp:cNvSpPr/>
      </dsp:nvSpPr>
      <dsp:spPr>
        <a:xfrm>
          <a:off x="0" y="756"/>
          <a:ext cx="2738030" cy="36819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Company Use</a:t>
          </a:r>
          <a:endParaRPr lang="es-ES" sz="1600" kern="1200" dirty="0">
            <a:latin typeface="Arial" panose="020B0604020202020204" pitchFamily="34" charset="0"/>
            <a:cs typeface="Arial" panose="020B0604020202020204" pitchFamily="34" charset="0"/>
          </a:endParaRPr>
        </a:p>
      </dsp:txBody>
      <dsp:txXfrm>
        <a:off x="17974" y="18730"/>
        <a:ext cx="2702082" cy="332242"/>
      </dsp:txXfrm>
    </dsp:sp>
    <dsp:sp modelId="{757350F6-EFA8-4D5A-881E-CEF746703347}">
      <dsp:nvSpPr>
        <dsp:cNvPr id="0" name=""/>
        <dsp:cNvSpPr/>
      </dsp:nvSpPr>
      <dsp:spPr>
        <a:xfrm>
          <a:off x="0" y="383332"/>
          <a:ext cx="2738030" cy="36819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Personal Use</a:t>
          </a:r>
          <a:endParaRPr lang="es-ES" sz="1600" kern="1200" dirty="0">
            <a:latin typeface="Arial" panose="020B0604020202020204" pitchFamily="34" charset="0"/>
            <a:cs typeface="Arial" panose="020B0604020202020204" pitchFamily="34" charset="0"/>
          </a:endParaRPr>
        </a:p>
      </dsp:txBody>
      <dsp:txXfrm>
        <a:off x="17974" y="401306"/>
        <a:ext cx="2702082" cy="332242"/>
      </dsp:txXfrm>
    </dsp:sp>
    <dsp:sp modelId="{286567D9-4BE5-44A7-8213-5962EE204EF9}">
      <dsp:nvSpPr>
        <dsp:cNvPr id="0" name=""/>
        <dsp:cNvSpPr/>
      </dsp:nvSpPr>
      <dsp:spPr>
        <a:xfrm>
          <a:off x="0" y="765908"/>
          <a:ext cx="2738030" cy="36819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Email Security</a:t>
          </a:r>
          <a:endParaRPr lang="es-ES" sz="1600" kern="1200" dirty="0">
            <a:latin typeface="Arial" panose="020B0604020202020204" pitchFamily="34" charset="0"/>
            <a:cs typeface="Arial" panose="020B0604020202020204" pitchFamily="34" charset="0"/>
          </a:endParaRPr>
        </a:p>
      </dsp:txBody>
      <dsp:txXfrm>
        <a:off x="17974" y="783882"/>
        <a:ext cx="2702082" cy="332242"/>
      </dsp:txXfrm>
    </dsp:sp>
    <dsp:sp modelId="{CB7F3CE7-6BB3-4A92-A120-26BD4D18A8DA}">
      <dsp:nvSpPr>
        <dsp:cNvPr id="0" name=""/>
        <dsp:cNvSpPr/>
      </dsp:nvSpPr>
      <dsp:spPr>
        <a:xfrm>
          <a:off x="0" y="1148484"/>
          <a:ext cx="2738030" cy="36819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Transferring Data</a:t>
          </a:r>
          <a:endParaRPr lang="es-ES" sz="1600" kern="1200" dirty="0">
            <a:latin typeface="Arial" panose="020B0604020202020204" pitchFamily="34" charset="0"/>
            <a:cs typeface="Arial" panose="020B0604020202020204" pitchFamily="34" charset="0"/>
          </a:endParaRPr>
        </a:p>
      </dsp:txBody>
      <dsp:txXfrm>
        <a:off x="17974" y="1166458"/>
        <a:ext cx="2702082" cy="332242"/>
      </dsp:txXfrm>
    </dsp:sp>
    <dsp:sp modelId="{D33CE13F-9DAC-43F0-94E4-6F30EAC603F7}">
      <dsp:nvSpPr>
        <dsp:cNvPr id="0" name=""/>
        <dsp:cNvSpPr/>
      </dsp:nvSpPr>
      <dsp:spPr>
        <a:xfrm>
          <a:off x="0" y="1531060"/>
          <a:ext cx="2738030" cy="368190"/>
        </a:xfrm>
        <a:prstGeom prst="round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Disciplinary Action</a:t>
          </a:r>
          <a:endParaRPr lang="es-ES" sz="1600" kern="1200" dirty="0">
            <a:latin typeface="Arial" panose="020B0604020202020204" pitchFamily="34" charset="0"/>
            <a:cs typeface="Arial" panose="020B0604020202020204" pitchFamily="34" charset="0"/>
          </a:endParaRPr>
        </a:p>
      </dsp:txBody>
      <dsp:txXfrm>
        <a:off x="17974" y="1549034"/>
        <a:ext cx="2702082" cy="3322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2FEE1-2990-48DD-A8DC-E09A4BBC2787}">
      <dsp:nvSpPr>
        <dsp:cNvPr id="0" name=""/>
        <dsp:cNvSpPr/>
      </dsp:nvSpPr>
      <dsp:spPr>
        <a:xfrm>
          <a:off x="-3838960" y="-589570"/>
          <a:ext cx="4575484" cy="4575484"/>
        </a:xfrm>
        <a:prstGeom prst="blockArc">
          <a:avLst>
            <a:gd name="adj1" fmla="val 18900000"/>
            <a:gd name="adj2" fmla="val 2700000"/>
            <a:gd name="adj3" fmla="val 47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A48E60-4287-4E84-B3C0-E6C157FCDE66}">
      <dsp:nvSpPr>
        <dsp:cNvPr id="0" name=""/>
        <dsp:cNvSpPr/>
      </dsp:nvSpPr>
      <dsp:spPr>
        <a:xfrm>
          <a:off x="238953" y="150176"/>
          <a:ext cx="5662338" cy="317101"/>
        </a:xfrm>
        <a:prstGeom prst="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99" tIns="40640" rIns="40640" bIns="4064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 first and last name</a:t>
          </a:r>
          <a:endParaRPr lang="es-ES" sz="1600" kern="1200" dirty="0">
            <a:latin typeface="Arial" panose="020B0604020202020204" pitchFamily="34" charset="0"/>
            <a:cs typeface="Arial" panose="020B0604020202020204" pitchFamily="34" charset="0"/>
          </a:endParaRPr>
        </a:p>
      </dsp:txBody>
      <dsp:txXfrm>
        <a:off x="238953" y="150176"/>
        <a:ext cx="5662338" cy="317101"/>
      </dsp:txXfrm>
    </dsp:sp>
    <dsp:sp modelId="{883FABA6-297F-4677-88B3-BA478508D850}">
      <dsp:nvSpPr>
        <dsp:cNvPr id="0" name=""/>
        <dsp:cNvSpPr/>
      </dsp:nvSpPr>
      <dsp:spPr>
        <a:xfrm>
          <a:off x="46040" y="115815"/>
          <a:ext cx="385824" cy="38582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00E90E-F578-4EF0-96A0-744490F587DD}">
      <dsp:nvSpPr>
        <dsp:cNvPr id="0" name=""/>
        <dsp:cNvSpPr/>
      </dsp:nvSpPr>
      <dsp:spPr>
        <a:xfrm>
          <a:off x="518472" y="613438"/>
          <a:ext cx="5382819" cy="317101"/>
        </a:xfrm>
        <a:prstGeom prst="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99" tIns="40640" rIns="40640" bIns="4064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 home address</a:t>
          </a:r>
          <a:endParaRPr lang="es-ES" sz="1600" kern="1200" dirty="0">
            <a:latin typeface="Arial" panose="020B0604020202020204" pitchFamily="34" charset="0"/>
            <a:cs typeface="Arial" panose="020B0604020202020204" pitchFamily="34" charset="0"/>
          </a:endParaRPr>
        </a:p>
      </dsp:txBody>
      <dsp:txXfrm>
        <a:off x="518472" y="613438"/>
        <a:ext cx="5382819" cy="317101"/>
      </dsp:txXfrm>
    </dsp:sp>
    <dsp:sp modelId="{F36A7193-2244-4377-B230-EC1BBDE885BF}">
      <dsp:nvSpPr>
        <dsp:cNvPr id="0" name=""/>
        <dsp:cNvSpPr/>
      </dsp:nvSpPr>
      <dsp:spPr>
        <a:xfrm>
          <a:off x="325559" y="579076"/>
          <a:ext cx="385824" cy="38582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AB39F3-7C89-45D6-9CBF-B28C6B1AA0E1}">
      <dsp:nvSpPr>
        <dsp:cNvPr id="0" name=""/>
        <dsp:cNvSpPr/>
      </dsp:nvSpPr>
      <dsp:spPr>
        <a:xfrm>
          <a:off x="671647" y="1076359"/>
          <a:ext cx="5229644" cy="317101"/>
        </a:xfrm>
        <a:prstGeom prst="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99" tIns="40640" rIns="40640" bIns="40640" numCol="1" spcCol="1270" anchor="ctr" anchorCtr="0">
          <a:noAutofit/>
        </a:bodyPr>
        <a:lstStyle/>
        <a:p>
          <a:pPr lvl="0" algn="l"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	An e-mail address</a:t>
          </a:r>
          <a:endParaRPr lang="es-ES" sz="1600" kern="1200">
            <a:latin typeface="Arial" panose="020B0604020202020204" pitchFamily="34" charset="0"/>
            <a:cs typeface="Arial" panose="020B0604020202020204" pitchFamily="34" charset="0"/>
          </a:endParaRPr>
        </a:p>
      </dsp:txBody>
      <dsp:txXfrm>
        <a:off x="671647" y="1076359"/>
        <a:ext cx="5229644" cy="317101"/>
      </dsp:txXfrm>
    </dsp:sp>
    <dsp:sp modelId="{83250756-4CBD-4366-B7EF-4BE3E4310B07}">
      <dsp:nvSpPr>
        <dsp:cNvPr id="0" name=""/>
        <dsp:cNvSpPr/>
      </dsp:nvSpPr>
      <dsp:spPr>
        <a:xfrm>
          <a:off x="478734" y="1041998"/>
          <a:ext cx="385824" cy="38582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5AB2B4-DE33-441B-B5EB-A770DBA3D161}">
      <dsp:nvSpPr>
        <dsp:cNvPr id="0" name=""/>
        <dsp:cNvSpPr/>
      </dsp:nvSpPr>
      <dsp:spPr>
        <a:xfrm>
          <a:off x="720554" y="1539620"/>
          <a:ext cx="5180736" cy="317101"/>
        </a:xfrm>
        <a:prstGeom prst="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99" tIns="40640" rIns="40640" bIns="40640" numCol="1" spcCol="1270" anchor="ctr" anchorCtr="0">
          <a:noAutofit/>
        </a:bodyPr>
        <a:lstStyle/>
        <a:p>
          <a:pPr lvl="0" algn="l"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	An identity card number</a:t>
          </a:r>
          <a:endParaRPr lang="es-ES" sz="1600" kern="1200">
            <a:latin typeface="Arial" panose="020B0604020202020204" pitchFamily="34" charset="0"/>
            <a:cs typeface="Arial" panose="020B0604020202020204" pitchFamily="34" charset="0"/>
          </a:endParaRPr>
        </a:p>
      </dsp:txBody>
      <dsp:txXfrm>
        <a:off x="720554" y="1539620"/>
        <a:ext cx="5180736" cy="317101"/>
      </dsp:txXfrm>
    </dsp:sp>
    <dsp:sp modelId="{7F25728A-6167-44BF-807F-6E4641A9DD11}">
      <dsp:nvSpPr>
        <dsp:cNvPr id="0" name=""/>
        <dsp:cNvSpPr/>
      </dsp:nvSpPr>
      <dsp:spPr>
        <a:xfrm>
          <a:off x="527642" y="1505259"/>
          <a:ext cx="385824" cy="38582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FB81BC-CE46-446B-8AC9-40B1DA6FB8CA}">
      <dsp:nvSpPr>
        <dsp:cNvPr id="0" name=""/>
        <dsp:cNvSpPr/>
      </dsp:nvSpPr>
      <dsp:spPr>
        <a:xfrm>
          <a:off x="671647" y="2002881"/>
          <a:ext cx="5229644" cy="317101"/>
        </a:xfrm>
        <a:prstGeom prst="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99" tIns="40640" rIns="40640" bIns="40640" numCol="1" spcCol="1270" anchor="ctr" anchorCtr="0">
          <a:noAutofit/>
        </a:bodyPr>
        <a:lstStyle/>
        <a:p>
          <a:pPr lvl="0" algn="l"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	Location data</a:t>
          </a:r>
          <a:endParaRPr lang="es-ES" sz="1600" kern="1200">
            <a:latin typeface="Arial" panose="020B0604020202020204" pitchFamily="34" charset="0"/>
            <a:cs typeface="Arial" panose="020B0604020202020204" pitchFamily="34" charset="0"/>
          </a:endParaRPr>
        </a:p>
      </dsp:txBody>
      <dsp:txXfrm>
        <a:off x="671647" y="2002881"/>
        <a:ext cx="5229644" cy="317101"/>
      </dsp:txXfrm>
    </dsp:sp>
    <dsp:sp modelId="{C3E99D07-B886-4293-894A-97B431D6CD0B}">
      <dsp:nvSpPr>
        <dsp:cNvPr id="0" name=""/>
        <dsp:cNvSpPr/>
      </dsp:nvSpPr>
      <dsp:spPr>
        <a:xfrm>
          <a:off x="478734" y="1968520"/>
          <a:ext cx="385824" cy="38582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35C01E-BA11-4588-AE00-3B998294303D}">
      <dsp:nvSpPr>
        <dsp:cNvPr id="0" name=""/>
        <dsp:cNvSpPr/>
      </dsp:nvSpPr>
      <dsp:spPr>
        <a:xfrm>
          <a:off x="518472" y="2465803"/>
          <a:ext cx="5382819" cy="317101"/>
        </a:xfrm>
        <a:prstGeom prst="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99" tIns="40640" rIns="40640" bIns="40640" numCol="1" spcCol="1270" anchor="ctr" anchorCtr="0">
          <a:noAutofit/>
        </a:bodyPr>
        <a:lstStyle/>
        <a:p>
          <a:pPr lvl="0" algn="l"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	An Internet Protocol (IP) address</a:t>
          </a:r>
          <a:endParaRPr lang="es-ES" sz="1600" kern="1200">
            <a:latin typeface="Arial" panose="020B0604020202020204" pitchFamily="34" charset="0"/>
            <a:cs typeface="Arial" panose="020B0604020202020204" pitchFamily="34" charset="0"/>
          </a:endParaRPr>
        </a:p>
      </dsp:txBody>
      <dsp:txXfrm>
        <a:off x="518472" y="2465803"/>
        <a:ext cx="5382819" cy="317101"/>
      </dsp:txXfrm>
    </dsp:sp>
    <dsp:sp modelId="{760DE466-92A0-44D0-8112-E461103E1BBE}">
      <dsp:nvSpPr>
        <dsp:cNvPr id="0" name=""/>
        <dsp:cNvSpPr/>
      </dsp:nvSpPr>
      <dsp:spPr>
        <a:xfrm>
          <a:off x="325559" y="2431441"/>
          <a:ext cx="385824" cy="38582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CDE0BE-E872-44B9-BFC3-B506FC9CEB5D}">
      <dsp:nvSpPr>
        <dsp:cNvPr id="0" name=""/>
        <dsp:cNvSpPr/>
      </dsp:nvSpPr>
      <dsp:spPr>
        <a:xfrm>
          <a:off x="238953" y="2929064"/>
          <a:ext cx="5662338" cy="317101"/>
        </a:xfrm>
        <a:prstGeom prst="rect">
          <a:avLst/>
        </a:prstGeom>
        <a:solidFill>
          <a:srgbClr val="05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99" tIns="40640" rIns="40640" bIns="40640" numCol="1" spcCol="1270" anchor="ctr" anchorCtr="0">
          <a:noAutofit/>
        </a:bodyPr>
        <a:lstStyle/>
        <a:p>
          <a:pPr lvl="0" algn="l"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	Your phone's advertising identifier</a:t>
          </a:r>
          <a:endParaRPr lang="es-ES" sz="1600" kern="1200">
            <a:latin typeface="Arial" panose="020B0604020202020204" pitchFamily="34" charset="0"/>
            <a:cs typeface="Arial" panose="020B0604020202020204" pitchFamily="34" charset="0"/>
          </a:endParaRPr>
        </a:p>
      </dsp:txBody>
      <dsp:txXfrm>
        <a:off x="238953" y="2929064"/>
        <a:ext cx="5662338" cy="317101"/>
      </dsp:txXfrm>
    </dsp:sp>
    <dsp:sp modelId="{CD3AECB7-8AB7-44D4-8FAD-0247197E2B1F}">
      <dsp:nvSpPr>
        <dsp:cNvPr id="0" name=""/>
        <dsp:cNvSpPr/>
      </dsp:nvSpPr>
      <dsp:spPr>
        <a:xfrm>
          <a:off x="46040" y="2894703"/>
          <a:ext cx="385824" cy="38582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63912-5C3A-49E7-A785-1E5935E8376E}">
      <dsp:nvSpPr>
        <dsp:cNvPr id="0" name=""/>
        <dsp:cNvSpPr/>
      </dsp:nvSpPr>
      <dsp:spPr>
        <a:xfrm>
          <a:off x="-3186738" y="-490415"/>
          <a:ext cx="3800691" cy="3800691"/>
        </a:xfrm>
        <a:prstGeom prst="blockArc">
          <a:avLst>
            <a:gd name="adj1" fmla="val 18900000"/>
            <a:gd name="adj2" fmla="val 2700000"/>
            <a:gd name="adj3" fmla="val 56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D1E85C-65B1-429C-8290-5E6918C86017}">
      <dsp:nvSpPr>
        <dsp:cNvPr id="0" name=""/>
        <dsp:cNvSpPr/>
      </dsp:nvSpPr>
      <dsp:spPr>
        <a:xfrm>
          <a:off x="230376" y="111031"/>
          <a:ext cx="7268556" cy="296874"/>
        </a:xfrm>
        <a:prstGeom prst="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44" tIns="40640" rIns="40640" bIns="40640" numCol="1" spcCol="1270" anchor="ctr" anchorCtr="0">
          <a:noAutofit/>
        </a:bodyPr>
        <a:lstStyle/>
        <a:p>
          <a:pPr lvl="0" algn="l"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	Racial or ethnic origin;</a:t>
          </a:r>
          <a:endParaRPr lang="es-ES" sz="1600" kern="1200">
            <a:latin typeface="Arial" panose="020B0604020202020204" pitchFamily="34" charset="0"/>
            <a:cs typeface="Arial" panose="020B0604020202020204" pitchFamily="34" charset="0"/>
          </a:endParaRPr>
        </a:p>
      </dsp:txBody>
      <dsp:txXfrm>
        <a:off x="230376" y="111031"/>
        <a:ext cx="7268556" cy="296874"/>
      </dsp:txXfrm>
    </dsp:sp>
    <dsp:sp modelId="{FB698634-EC11-47FB-8750-D06304B133BC}">
      <dsp:nvSpPr>
        <dsp:cNvPr id="0" name=""/>
        <dsp:cNvSpPr/>
      </dsp:nvSpPr>
      <dsp:spPr>
        <a:xfrm>
          <a:off x="44829" y="111384"/>
          <a:ext cx="371093" cy="3710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DFB98F-E4D9-4E49-AD47-7B1034F023C5}">
      <dsp:nvSpPr>
        <dsp:cNvPr id="0" name=""/>
        <dsp:cNvSpPr/>
      </dsp:nvSpPr>
      <dsp:spPr>
        <a:xfrm>
          <a:off x="474575" y="556287"/>
          <a:ext cx="7024356" cy="296874"/>
        </a:xfrm>
        <a:prstGeom prst="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44" tIns="40640" rIns="40640" bIns="40640" numCol="1" spcCol="1270" anchor="ctr" anchorCtr="0">
          <a:noAutofit/>
        </a:bodyPr>
        <a:lstStyle/>
        <a:p>
          <a:pPr lvl="0" algn="l"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	Political opinions;</a:t>
          </a:r>
          <a:endParaRPr lang="es-ES" sz="1600" kern="1200">
            <a:latin typeface="Arial" panose="020B0604020202020204" pitchFamily="34" charset="0"/>
            <a:cs typeface="Arial" panose="020B0604020202020204" pitchFamily="34" charset="0"/>
          </a:endParaRPr>
        </a:p>
      </dsp:txBody>
      <dsp:txXfrm>
        <a:off x="474575" y="556287"/>
        <a:ext cx="7024356" cy="296874"/>
      </dsp:txXfrm>
    </dsp:sp>
    <dsp:sp modelId="{3DA26E04-0238-40BD-983E-9B5437FA3EB3}">
      <dsp:nvSpPr>
        <dsp:cNvPr id="0" name=""/>
        <dsp:cNvSpPr/>
      </dsp:nvSpPr>
      <dsp:spPr>
        <a:xfrm>
          <a:off x="289029" y="556640"/>
          <a:ext cx="371093" cy="3710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5B249F-1E94-4DCC-B9CA-87BCD1961358}">
      <dsp:nvSpPr>
        <dsp:cNvPr id="0" name=""/>
        <dsp:cNvSpPr/>
      </dsp:nvSpPr>
      <dsp:spPr>
        <a:xfrm>
          <a:off x="586242" y="1001542"/>
          <a:ext cx="6912689" cy="296874"/>
        </a:xfrm>
        <a:prstGeom prst="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44" tIns="40640" rIns="40640" bIns="40640" numCol="1" spcCol="1270" anchor="ctr" anchorCtr="0">
          <a:noAutofit/>
        </a:bodyPr>
        <a:lstStyle/>
        <a:p>
          <a:pPr lvl="0" algn="l"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	Religious or philosophical beliefs;</a:t>
          </a:r>
          <a:endParaRPr lang="es-ES" sz="1600" kern="1200">
            <a:latin typeface="Arial" panose="020B0604020202020204" pitchFamily="34" charset="0"/>
            <a:cs typeface="Arial" panose="020B0604020202020204" pitchFamily="34" charset="0"/>
          </a:endParaRPr>
        </a:p>
      </dsp:txBody>
      <dsp:txXfrm>
        <a:off x="586242" y="1001542"/>
        <a:ext cx="6912689" cy="296874"/>
      </dsp:txXfrm>
    </dsp:sp>
    <dsp:sp modelId="{5F7B7BD0-F66C-43BB-9066-68670D9BCFE4}">
      <dsp:nvSpPr>
        <dsp:cNvPr id="0" name=""/>
        <dsp:cNvSpPr/>
      </dsp:nvSpPr>
      <dsp:spPr>
        <a:xfrm>
          <a:off x="400695" y="1001896"/>
          <a:ext cx="371093" cy="3710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8EEE9B-4EEE-4EA8-9C16-3B57F36AAB19}">
      <dsp:nvSpPr>
        <dsp:cNvPr id="0" name=""/>
        <dsp:cNvSpPr/>
      </dsp:nvSpPr>
      <dsp:spPr>
        <a:xfrm>
          <a:off x="586242" y="1483979"/>
          <a:ext cx="6912689" cy="296874"/>
        </a:xfrm>
        <a:prstGeom prst="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44" tIns="40640" rIns="40640" bIns="40640" numCol="1" spcCol="1270" anchor="ctr" anchorCtr="0">
          <a:noAutofit/>
        </a:bodyPr>
        <a:lstStyle/>
        <a:p>
          <a:pPr lvl="0" algn="l" defTabSz="711200">
            <a:lnSpc>
              <a:spcPct val="90000"/>
            </a:lnSpc>
            <a:spcBef>
              <a:spcPct val="0"/>
            </a:spcBef>
            <a:spcAft>
              <a:spcPct val="35000"/>
            </a:spcAft>
          </a:pPr>
          <a:r>
            <a:rPr lang="en-US" sz="1600" kern="1200">
              <a:latin typeface="Arial" panose="020B0604020202020204" pitchFamily="34" charset="0"/>
              <a:cs typeface="Arial" panose="020B0604020202020204" pitchFamily="34" charset="0"/>
            </a:rPr>
            <a:t>•	Trade union membership;</a:t>
          </a:r>
          <a:endParaRPr lang="es-ES" sz="1600" kern="1200">
            <a:latin typeface="Arial" panose="020B0604020202020204" pitchFamily="34" charset="0"/>
            <a:cs typeface="Arial" panose="020B0604020202020204" pitchFamily="34" charset="0"/>
          </a:endParaRPr>
        </a:p>
      </dsp:txBody>
      <dsp:txXfrm>
        <a:off x="586242" y="1483979"/>
        <a:ext cx="6912689" cy="296874"/>
      </dsp:txXfrm>
    </dsp:sp>
    <dsp:sp modelId="{EC459180-E3AA-45E2-9DBE-79B783D14D4A}">
      <dsp:nvSpPr>
        <dsp:cNvPr id="0" name=""/>
        <dsp:cNvSpPr/>
      </dsp:nvSpPr>
      <dsp:spPr>
        <a:xfrm>
          <a:off x="400695" y="1446870"/>
          <a:ext cx="371093" cy="3710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982BF0-CC6D-44D0-A3FE-3D93C67E4A08}">
      <dsp:nvSpPr>
        <dsp:cNvPr id="0" name=""/>
        <dsp:cNvSpPr/>
      </dsp:nvSpPr>
      <dsp:spPr>
        <a:xfrm>
          <a:off x="474575" y="1929235"/>
          <a:ext cx="7024356" cy="296874"/>
        </a:xfrm>
        <a:prstGeom prst="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44" tIns="40640" rIns="40640" bIns="4064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Genetic data; </a:t>
          </a:r>
          <a:endParaRPr lang="es-ES" sz="1600" kern="1200" dirty="0">
            <a:latin typeface="Arial" panose="020B0604020202020204" pitchFamily="34" charset="0"/>
            <a:cs typeface="Arial" panose="020B0604020202020204" pitchFamily="34" charset="0"/>
          </a:endParaRPr>
        </a:p>
      </dsp:txBody>
      <dsp:txXfrm>
        <a:off x="474575" y="1929235"/>
        <a:ext cx="7024356" cy="296874"/>
      </dsp:txXfrm>
    </dsp:sp>
    <dsp:sp modelId="{780117BB-CF98-48D8-9E4D-1C1338F22CDE}">
      <dsp:nvSpPr>
        <dsp:cNvPr id="0" name=""/>
        <dsp:cNvSpPr/>
      </dsp:nvSpPr>
      <dsp:spPr>
        <a:xfrm>
          <a:off x="289029" y="1892126"/>
          <a:ext cx="371093" cy="3710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A4E80C-39B0-47AE-AAFA-EB992013AC86}">
      <dsp:nvSpPr>
        <dsp:cNvPr id="0" name=""/>
        <dsp:cNvSpPr/>
      </dsp:nvSpPr>
      <dsp:spPr>
        <a:xfrm>
          <a:off x="230376" y="2352308"/>
          <a:ext cx="7268556" cy="341239"/>
        </a:xfrm>
        <a:prstGeom prst="rect">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5644" tIns="40640" rIns="40640" bIns="40640" numCol="1" spcCol="1270" anchor="ctr" anchorCtr="0">
          <a:noAutofit/>
        </a:bodyPr>
        <a:lstStyle/>
        <a:p>
          <a:pPr lvl="0" algn="l"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Biometric data (where processed to uniquely identify someone).</a:t>
          </a:r>
          <a:endParaRPr lang="es-ES" sz="1600" kern="1200" dirty="0">
            <a:latin typeface="Arial" panose="020B0604020202020204" pitchFamily="34" charset="0"/>
            <a:cs typeface="Arial" panose="020B0604020202020204" pitchFamily="34" charset="0"/>
          </a:endParaRPr>
        </a:p>
      </dsp:txBody>
      <dsp:txXfrm>
        <a:off x="230376" y="2352308"/>
        <a:ext cx="7268556" cy="341239"/>
      </dsp:txXfrm>
    </dsp:sp>
    <dsp:sp modelId="{7B1A165A-0B3E-4DBB-9303-B51CCE69E258}">
      <dsp:nvSpPr>
        <dsp:cNvPr id="0" name=""/>
        <dsp:cNvSpPr/>
      </dsp:nvSpPr>
      <dsp:spPr>
        <a:xfrm>
          <a:off x="44829" y="2337381"/>
          <a:ext cx="371093" cy="37109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B94FC-8873-4C3F-8781-E82AF7E1E50F}">
      <dsp:nvSpPr>
        <dsp:cNvPr id="0" name=""/>
        <dsp:cNvSpPr/>
      </dsp:nvSpPr>
      <dsp:spPr>
        <a:xfrm>
          <a:off x="0" y="0"/>
          <a:ext cx="2160256" cy="373436"/>
        </a:xfrm>
        <a:prstGeom prst="roundRect">
          <a:avLst>
            <a:gd name="adj" fmla="val 10000"/>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1) Phishing Attacks </a:t>
          </a:r>
          <a:endParaRPr lang="es-ES" sz="1600" kern="1200" dirty="0">
            <a:latin typeface="Arial" panose="020B0604020202020204" pitchFamily="34" charset="0"/>
            <a:cs typeface="Arial" panose="020B0604020202020204" pitchFamily="34" charset="0"/>
          </a:endParaRPr>
        </a:p>
      </dsp:txBody>
      <dsp:txXfrm>
        <a:off x="10938" y="10938"/>
        <a:ext cx="2138380" cy="351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5B6AD-1498-4CFC-8F98-815C61A10116}">
      <dsp:nvSpPr>
        <dsp:cNvPr id="0" name=""/>
        <dsp:cNvSpPr/>
      </dsp:nvSpPr>
      <dsp:spPr>
        <a:xfrm>
          <a:off x="1110" y="0"/>
          <a:ext cx="2272115" cy="373436"/>
        </a:xfrm>
        <a:prstGeom prst="roundRect">
          <a:avLst>
            <a:gd name="adj" fmla="val 10000"/>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2) Web-based Attacks</a:t>
          </a:r>
          <a:endParaRPr lang="es-ES" sz="1600" kern="1200" dirty="0">
            <a:latin typeface="Arial" panose="020B0604020202020204" pitchFamily="34" charset="0"/>
            <a:cs typeface="Arial" panose="020B0604020202020204" pitchFamily="34" charset="0"/>
          </a:endParaRPr>
        </a:p>
      </dsp:txBody>
      <dsp:txXfrm>
        <a:off x="12048" y="10938"/>
        <a:ext cx="2250239" cy="3515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9ED92-0FE5-46E6-AA04-3B429691D74E}">
      <dsp:nvSpPr>
        <dsp:cNvPr id="0" name=""/>
        <dsp:cNvSpPr/>
      </dsp:nvSpPr>
      <dsp:spPr>
        <a:xfrm>
          <a:off x="1354" y="0"/>
          <a:ext cx="2775480" cy="373436"/>
        </a:xfrm>
        <a:prstGeom prst="roundRect">
          <a:avLst>
            <a:gd name="adj" fmla="val 10000"/>
          </a:avLst>
        </a:prstGeom>
        <a:solidFill>
          <a:srgbClr val="FC97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3) General malware Attacks </a:t>
          </a:r>
          <a:endParaRPr lang="es-ES" sz="1600" kern="1200" dirty="0">
            <a:latin typeface="Arial" panose="020B0604020202020204" pitchFamily="34" charset="0"/>
            <a:cs typeface="Arial" panose="020B0604020202020204" pitchFamily="34" charset="0"/>
          </a:endParaRPr>
        </a:p>
      </dsp:txBody>
      <dsp:txXfrm>
        <a:off x="12292" y="10938"/>
        <a:ext cx="2753604" cy="351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image" Target="../media/image8.jpeg"/><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8.jpeg"/><Relationship Id="rId4" Type="http://schemas.openxmlformats.org/officeDocument/2006/relationships/diagramLayout" Target="../diagrams/layout7.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image" Target="../media/image8.jpeg"/></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7.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tif"/><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717971" y="4066956"/>
            <a:ext cx="10011747" cy="1569660"/>
          </a:xfrm>
          <a:prstGeom prst="rect">
            <a:avLst/>
          </a:prstGeom>
          <a:noFill/>
        </p:spPr>
        <p:txBody>
          <a:bodyPr wrap="square" rtlCol="0" anchor="ctr">
            <a:spAutoFit/>
          </a:bodyPr>
          <a:lstStyle/>
          <a:p>
            <a:pPr algn="ctr"/>
            <a:r>
              <a:rPr lang="en-US" sz="3200" b="1" dirty="0">
                <a:solidFill>
                  <a:schemeClr val="bg1"/>
                </a:solidFill>
                <a:effectLst/>
                <a:ea typeface="STFangsong" panose="02010600040101010101" pitchFamily="2" charset="-122"/>
                <a:cs typeface="Levenim MT" panose="02010502060101010101" pitchFamily="2" charset="-79"/>
              </a:rPr>
              <a:t>Cybersecurity and digital tools for SMEs. </a:t>
            </a:r>
          </a:p>
          <a:p>
            <a:pPr algn="ctr"/>
            <a:r>
              <a:rPr lang="en-US" sz="3200" b="1" dirty="0">
                <a:solidFill>
                  <a:schemeClr val="bg1"/>
                </a:solidFill>
                <a:effectLst/>
                <a:ea typeface="STFangsong" panose="02010600040101010101" pitchFamily="2" charset="-122"/>
                <a:cs typeface="Levenim MT" panose="02010502060101010101" pitchFamily="2" charset="-79"/>
              </a:rPr>
              <a:t>Be prepared to prevent and solve Cyber-attacks</a:t>
            </a:r>
            <a:endParaRPr lang="en-US" altLang="ko-KR" sz="3200" b="1" dirty="0">
              <a:solidFill>
                <a:schemeClr val="bg1"/>
              </a:solidFill>
              <a:cs typeface="Arial" pitchFamily="34" charset="0"/>
            </a:endParaRPr>
          </a:p>
          <a:p>
            <a:pPr algn="ctr"/>
            <a:r>
              <a:rPr lang="en-US" altLang="ko-KR" sz="3200" b="1" dirty="0">
                <a:solidFill>
                  <a:schemeClr val="bg1"/>
                </a:solidFill>
                <a:cs typeface="Arial" pitchFamily="34" charset="0"/>
              </a:rPr>
              <a:t>Partner: IT Solutions for All</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8" name="Immagin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95565" y="1288682"/>
            <a:ext cx="11079282" cy="2355517"/>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Protecting Business Data: Backup Basics </a:t>
            </a:r>
            <a:endParaRPr lang="en-US" sz="1800" dirty="0">
              <a:effectLst/>
              <a:latin typeface="Arial Rounded MT Bold" panose="020F0704030504030204" pitchFamily="34" charset="0"/>
              <a:ea typeface="STFangsong" panose="02010600040101010101" pitchFamily="2" charset="-122"/>
              <a:cs typeface="Levenim MT" panose="02010502060101010101" pitchFamily="2" charset="-79"/>
            </a:endParaRPr>
          </a:p>
          <a:p>
            <a:pPr marL="90170" algn="just">
              <a:lnSpc>
                <a:spcPct val="110000"/>
              </a:lnSpc>
              <a:spcAft>
                <a:spcPts val="600"/>
              </a:spcAft>
            </a:pPr>
            <a:r>
              <a:rPr lang="en-US" dirty="0">
                <a:effectLst/>
                <a:latin typeface="Arial" panose="020B0604020202020204" pitchFamily="34" charset="0"/>
                <a:ea typeface="STFangsong" panose="02010600040101010101" pitchFamily="2" charset="-122"/>
                <a:cs typeface="Arial" panose="020B0604020202020204" pitchFamily="34" charset="0"/>
              </a:rPr>
              <a:t>Quite simply, a data backup is nothing more than a copy of the files on your computer or device. And, as evidenced by the many threats described above, maintaining a backup of your important business files and data is essential for a number of important reasons.</a:t>
            </a:r>
            <a:endParaRPr lang="es-ES"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dirty="0">
                <a:effectLst/>
                <a:latin typeface="Arial" panose="020B0604020202020204" pitchFamily="34" charset="0"/>
                <a:ea typeface="STFangsong" panose="02010600040101010101" pitchFamily="2" charset="-122"/>
                <a:cs typeface="Arial" panose="020B0604020202020204" pitchFamily="34" charset="0"/>
              </a:rPr>
              <a:t>Any backup is better than no backup, however, not all backup devices and technologies are equal or offer the same levels of protection. For optimal protection, it is best to safeguard your data using the 3-2-1 rule, which is as follows: </a:t>
            </a:r>
            <a:endParaRPr lang="es-ES"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7358624" y="599305"/>
            <a:ext cx="4676459" cy="461665"/>
          </a:xfrm>
          <a:prstGeom prst="rect">
            <a:avLst/>
          </a:prstGeom>
          <a:noFill/>
        </p:spPr>
        <p:txBody>
          <a:bodyPr wrap="square" rtlCol="0">
            <a:spAutoFit/>
          </a:bodyPr>
          <a:lstStyle/>
          <a:p>
            <a:r>
              <a:rPr lang="en-US" altLang="ko-KR" sz="2400" b="1" dirty="0">
                <a:solidFill>
                  <a:srgbClr val="F36A0D"/>
                </a:solidFill>
                <a:latin typeface="Trebuchet MS" panose="020B0603020202020204" pitchFamily="34" charset="0"/>
                <a:cs typeface="Arial" pitchFamily="34" charset="0"/>
              </a:rPr>
              <a:t>Unit 1: Safety at business level</a:t>
            </a:r>
          </a:p>
        </p:txBody>
      </p:sp>
      <p:graphicFrame>
        <p:nvGraphicFramePr>
          <p:cNvPr id="3" name="Diagrama 2">
            <a:extLst>
              <a:ext uri="{FF2B5EF4-FFF2-40B4-BE49-F238E27FC236}">
                <a16:creationId xmlns:a16="http://schemas.microsoft.com/office/drawing/2014/main" xmlns="" id="{D0A6F7B9-BA88-4716-81EC-A3A86676BA5E}"/>
              </a:ext>
            </a:extLst>
          </p:cNvPr>
          <p:cNvGraphicFramePr/>
          <p:nvPr>
            <p:extLst>
              <p:ext uri="{D42A27DB-BD31-4B8C-83A1-F6EECF244321}">
                <p14:modId xmlns:p14="http://schemas.microsoft.com/office/powerpoint/2010/main" val="3611422444"/>
              </p:ext>
            </p:extLst>
          </p:nvPr>
        </p:nvGraphicFramePr>
        <p:xfrm>
          <a:off x="557503" y="3715726"/>
          <a:ext cx="8642482" cy="235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1" name="Immagin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773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1079282" cy="1441805"/>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Protecting Wireless Networks</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endParaRPr lang="en-US" sz="1800" dirty="0">
              <a:effectLst/>
              <a:latin typeface="Arial Rounded MT Bold" panose="020F0704030504030204" pitchFamily="34" charset="0"/>
              <a:ea typeface="STFangsong" panose="02010600040101010101" pitchFamily="2" charset="-122"/>
              <a:cs typeface="Levenim MT" panose="02010502060101010101" pitchFamily="2" charset="-79"/>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Using a wireless network gives you the convenience of being able to work and use your computer virtually anywhere, and to connect to other computers on the network or access the Internet. However, if your</a:t>
            </a:r>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7358624" y="599305"/>
            <a:ext cx="4676459" cy="461665"/>
          </a:xfrm>
          <a:prstGeom prst="rect">
            <a:avLst/>
          </a:prstGeom>
          <a:noFill/>
        </p:spPr>
        <p:txBody>
          <a:bodyPr wrap="square" rtlCol="0">
            <a:spAutoFit/>
          </a:bodyPr>
          <a:lstStyle/>
          <a:p>
            <a:r>
              <a:rPr lang="en-US" altLang="ko-KR" sz="2400" b="1" dirty="0">
                <a:solidFill>
                  <a:srgbClr val="F36A0D"/>
                </a:solidFill>
                <a:latin typeface="Trebuchet MS" panose="020B0603020202020204" pitchFamily="34" charset="0"/>
                <a:cs typeface="Arial" pitchFamily="34" charset="0"/>
              </a:rPr>
              <a:t>Unit 1: Safety at business level</a:t>
            </a:r>
          </a:p>
        </p:txBody>
      </p:sp>
      <p:pic>
        <p:nvPicPr>
          <p:cNvPr id="3" name="Imagen 2">
            <a:extLst>
              <a:ext uri="{FF2B5EF4-FFF2-40B4-BE49-F238E27FC236}">
                <a16:creationId xmlns:a16="http://schemas.microsoft.com/office/drawing/2014/main" xmlns="" id="{C9C514D9-CFE7-48A1-B9E8-A8B6A3E266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1689" y="3052709"/>
            <a:ext cx="3776402" cy="2831417"/>
          </a:xfrm>
          <a:prstGeom prst="rect">
            <a:avLst/>
          </a:prstGeom>
        </p:spPr>
      </p:pic>
      <p:sp>
        <p:nvSpPr>
          <p:cNvPr id="10" name="CuadroTexto 9">
            <a:extLst>
              <a:ext uri="{FF2B5EF4-FFF2-40B4-BE49-F238E27FC236}">
                <a16:creationId xmlns:a16="http://schemas.microsoft.com/office/drawing/2014/main" xmlns="" id="{89DBBCDE-B3AD-44A4-8304-B5271393666E}"/>
              </a:ext>
            </a:extLst>
          </p:cNvPr>
          <p:cNvSpPr txBox="1"/>
          <p:nvPr/>
        </p:nvSpPr>
        <p:spPr>
          <a:xfrm>
            <a:off x="358243" y="2990958"/>
            <a:ext cx="6097554" cy="1592231"/>
          </a:xfrm>
          <a:prstGeom prst="rect">
            <a:avLst/>
          </a:prstGeom>
          <a:noFill/>
        </p:spPr>
        <p:txBody>
          <a:bodyPr wrap="square">
            <a:spAutoFit/>
          </a:bodyPr>
          <a:lstStyle/>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wireless network is not secure, there are significant risks. For example, a hacker could intercept any data you send or receive, access your shared files, hijack your Internet connection and exhaust your bandwidth or download limit.</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0647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1079282" cy="378309"/>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Protecting Wireless Networks</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7358624" y="599305"/>
            <a:ext cx="4676459" cy="461665"/>
          </a:xfrm>
          <a:prstGeom prst="rect">
            <a:avLst/>
          </a:prstGeom>
          <a:noFill/>
        </p:spPr>
        <p:txBody>
          <a:bodyPr wrap="square" rtlCol="0">
            <a:spAutoFit/>
          </a:bodyPr>
          <a:lstStyle/>
          <a:p>
            <a:r>
              <a:rPr lang="en-US" altLang="ko-KR" sz="2400" b="1" dirty="0">
                <a:solidFill>
                  <a:srgbClr val="F36A0D"/>
                </a:solidFill>
                <a:latin typeface="Trebuchet MS" panose="020B0603020202020204" pitchFamily="34" charset="0"/>
                <a:cs typeface="Arial" pitchFamily="34" charset="0"/>
              </a:rPr>
              <a:t>Unit 1: Safety at business level</a:t>
            </a:r>
          </a:p>
        </p:txBody>
      </p:sp>
      <p:grpSp>
        <p:nvGrpSpPr>
          <p:cNvPr id="4" name="Grupo 3">
            <a:extLst>
              <a:ext uri="{FF2B5EF4-FFF2-40B4-BE49-F238E27FC236}">
                <a16:creationId xmlns:a16="http://schemas.microsoft.com/office/drawing/2014/main" xmlns="" id="{7E4D9A11-983A-43C2-8435-BF8597AB4794}"/>
              </a:ext>
            </a:extLst>
          </p:cNvPr>
          <p:cNvGrpSpPr/>
          <p:nvPr/>
        </p:nvGrpSpPr>
        <p:grpSpPr>
          <a:xfrm>
            <a:off x="830424" y="2393984"/>
            <a:ext cx="7156580" cy="2964661"/>
            <a:chOff x="1810138" y="2282307"/>
            <a:chExt cx="7156580" cy="2964661"/>
          </a:xfrm>
        </p:grpSpPr>
        <p:sp>
          <p:nvSpPr>
            <p:cNvPr id="5" name="Forma libre: forma 4">
              <a:extLst>
                <a:ext uri="{FF2B5EF4-FFF2-40B4-BE49-F238E27FC236}">
                  <a16:creationId xmlns:a16="http://schemas.microsoft.com/office/drawing/2014/main" xmlns="" id="{FAEA80FF-C14F-4C39-86FC-469E79B1796A}"/>
                </a:ext>
              </a:extLst>
            </p:cNvPr>
            <p:cNvSpPr/>
            <p:nvPr/>
          </p:nvSpPr>
          <p:spPr>
            <a:xfrm>
              <a:off x="2233242" y="2282307"/>
              <a:ext cx="6733476" cy="1525998"/>
            </a:xfrm>
            <a:custGeom>
              <a:avLst/>
              <a:gdLst>
                <a:gd name="connsiteX0" fmla="*/ 0 w 6301687"/>
                <a:gd name="connsiteY0" fmla="*/ 0 h 1525996"/>
                <a:gd name="connsiteX1" fmla="*/ 5538689 w 6301687"/>
                <a:gd name="connsiteY1" fmla="*/ 0 h 1525996"/>
                <a:gd name="connsiteX2" fmla="*/ 6301687 w 6301687"/>
                <a:gd name="connsiteY2" fmla="*/ 762998 h 1525996"/>
                <a:gd name="connsiteX3" fmla="*/ 5538689 w 6301687"/>
                <a:gd name="connsiteY3" fmla="*/ 1525996 h 1525996"/>
                <a:gd name="connsiteX4" fmla="*/ 0 w 6301687"/>
                <a:gd name="connsiteY4" fmla="*/ 1525996 h 1525996"/>
                <a:gd name="connsiteX5" fmla="*/ 0 w 6301687"/>
                <a:gd name="connsiteY5" fmla="*/ 0 h 152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1687" h="1525996">
                  <a:moveTo>
                    <a:pt x="6301687" y="1525995"/>
                  </a:moveTo>
                  <a:lnTo>
                    <a:pt x="762998" y="1525995"/>
                  </a:lnTo>
                  <a:lnTo>
                    <a:pt x="0" y="762998"/>
                  </a:lnTo>
                  <a:lnTo>
                    <a:pt x="762998" y="1"/>
                  </a:lnTo>
                  <a:lnTo>
                    <a:pt x="6301687" y="1"/>
                  </a:lnTo>
                  <a:lnTo>
                    <a:pt x="6301687" y="1525995"/>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889028" tIns="60961" rIns="113792" bIns="60961"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	When you buy a Wi-Fi router, it has a default name and password. These are very easy to hack, so you should change them. In addition, the router has an administrator password that allows you to change and manage the router's settings. Just like the router name and password, you should also change this password.</a:t>
              </a:r>
              <a:endParaRPr lang="es-ES" sz="1600" kern="1200" dirty="0">
                <a:latin typeface="Arial" panose="020B0604020202020204" pitchFamily="34" charset="0"/>
                <a:cs typeface="Arial" panose="020B0604020202020204" pitchFamily="34" charset="0"/>
              </a:endParaRPr>
            </a:p>
          </p:txBody>
        </p:sp>
        <p:sp>
          <p:nvSpPr>
            <p:cNvPr id="6" name="Elipse 5">
              <a:extLst>
                <a:ext uri="{FF2B5EF4-FFF2-40B4-BE49-F238E27FC236}">
                  <a16:creationId xmlns:a16="http://schemas.microsoft.com/office/drawing/2014/main" xmlns="" id="{D02B3668-5081-467B-A844-0B37FC01D799}"/>
                </a:ext>
              </a:extLst>
            </p:cNvPr>
            <p:cNvSpPr/>
            <p:nvPr/>
          </p:nvSpPr>
          <p:spPr>
            <a:xfrm>
              <a:off x="1810138" y="2736410"/>
              <a:ext cx="581340" cy="580913"/>
            </a:xfrm>
            <a:prstGeom prst="ellipse">
              <a:avLst/>
            </a:prstGeom>
            <a:solidFill>
              <a:srgbClr val="0594A9"/>
            </a:solidFill>
            <a:ln>
              <a:solidFill>
                <a:srgbClr val="FFFFFF"/>
              </a:solidFill>
            </a:ln>
          </p:spPr>
          <p:style>
            <a:lnRef idx="2">
              <a:schemeClr val="accent1"/>
            </a:lnRef>
            <a:fillRef idx="1">
              <a:schemeClr val="lt1"/>
            </a:fillRef>
            <a:effectRef idx="0">
              <a:schemeClr val="accent1"/>
            </a:effectRef>
            <a:fontRef idx="minor">
              <a:schemeClr val="dk1"/>
            </a:fontRef>
          </p:style>
        </p:sp>
        <p:sp>
          <p:nvSpPr>
            <p:cNvPr id="7" name="Forma libre: forma 6">
              <a:extLst>
                <a:ext uri="{FF2B5EF4-FFF2-40B4-BE49-F238E27FC236}">
                  <a16:creationId xmlns:a16="http://schemas.microsoft.com/office/drawing/2014/main" xmlns="" id="{63FB0B0C-5EB4-46F1-AB3A-1C2649D2367C}"/>
                </a:ext>
              </a:extLst>
            </p:cNvPr>
            <p:cNvSpPr/>
            <p:nvPr/>
          </p:nvSpPr>
          <p:spPr>
            <a:xfrm>
              <a:off x="2233242" y="4096037"/>
              <a:ext cx="6733476" cy="1150931"/>
            </a:xfrm>
            <a:custGeom>
              <a:avLst/>
              <a:gdLst>
                <a:gd name="connsiteX0" fmla="*/ 0 w 6301687"/>
                <a:gd name="connsiteY0" fmla="*/ 0 h 1150930"/>
                <a:gd name="connsiteX1" fmla="*/ 5726222 w 6301687"/>
                <a:gd name="connsiteY1" fmla="*/ 0 h 1150930"/>
                <a:gd name="connsiteX2" fmla="*/ 6301687 w 6301687"/>
                <a:gd name="connsiteY2" fmla="*/ 575465 h 1150930"/>
                <a:gd name="connsiteX3" fmla="*/ 5726222 w 6301687"/>
                <a:gd name="connsiteY3" fmla="*/ 1150930 h 1150930"/>
                <a:gd name="connsiteX4" fmla="*/ 0 w 6301687"/>
                <a:gd name="connsiteY4" fmla="*/ 1150930 h 1150930"/>
                <a:gd name="connsiteX5" fmla="*/ 0 w 6301687"/>
                <a:gd name="connsiteY5" fmla="*/ 0 h 115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01687" h="1150930">
                  <a:moveTo>
                    <a:pt x="6301687" y="1150929"/>
                  </a:moveTo>
                  <a:lnTo>
                    <a:pt x="575465" y="1150929"/>
                  </a:lnTo>
                  <a:lnTo>
                    <a:pt x="0" y="575465"/>
                  </a:lnTo>
                  <a:lnTo>
                    <a:pt x="575465" y="1"/>
                  </a:lnTo>
                  <a:lnTo>
                    <a:pt x="6301687" y="1"/>
                  </a:lnTo>
                  <a:lnTo>
                    <a:pt x="6301687" y="115092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795261" tIns="60961" rIns="113792" bIns="6096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	To protect the information, you send over the Wi-Fi network, you can encrypt your network by updating the router software. Look for WPA3 or WPA2 settings, which offer the strongest encryption.</a:t>
              </a:r>
              <a:endParaRPr lang="es-ES" sz="1600" kern="1200" dirty="0">
                <a:latin typeface="Arial" panose="020B0604020202020204" pitchFamily="34" charset="0"/>
                <a:cs typeface="Arial" panose="020B0604020202020204" pitchFamily="34" charset="0"/>
              </a:endParaRPr>
            </a:p>
          </p:txBody>
        </p:sp>
        <p:sp>
          <p:nvSpPr>
            <p:cNvPr id="10" name="Elipse 9">
              <a:extLst>
                <a:ext uri="{FF2B5EF4-FFF2-40B4-BE49-F238E27FC236}">
                  <a16:creationId xmlns:a16="http://schemas.microsoft.com/office/drawing/2014/main" xmlns="" id="{9CDBCB6A-9A1D-41EE-8278-627E46B153DE}"/>
                </a:ext>
              </a:extLst>
            </p:cNvPr>
            <p:cNvSpPr/>
            <p:nvPr/>
          </p:nvSpPr>
          <p:spPr>
            <a:xfrm>
              <a:off x="1810138" y="4362605"/>
              <a:ext cx="581340" cy="580913"/>
            </a:xfrm>
            <a:prstGeom prst="ellipse">
              <a:avLst/>
            </a:prstGeom>
            <a:solidFill>
              <a:srgbClr val="0594A9"/>
            </a:solidFill>
            <a:ln>
              <a:solidFill>
                <a:srgbClr val="FFFFFF"/>
              </a:solidFill>
            </a:ln>
          </p:spPr>
          <p:style>
            <a:lnRef idx="2">
              <a:schemeClr val="accent1"/>
            </a:lnRef>
            <a:fillRef idx="1">
              <a:schemeClr val="lt1"/>
            </a:fillRef>
            <a:effectRef idx="0">
              <a:schemeClr val="accent1"/>
            </a:effectRef>
            <a:fontRef idx="minor">
              <a:schemeClr val="dk1"/>
            </a:fontRef>
          </p:style>
        </p:sp>
      </p:grpSp>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4" name="Immagin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4066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47190" y="1450018"/>
            <a:ext cx="11079282" cy="1746119"/>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Training employees</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endParaRPr lang="en-U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Employees can make your company vulnerable to attacks, or help prevent them. Numerous studies show that a large amount of data loss comes from internal employees who, in most cases through carelessness or misinformation, give cyber criminals access to their networks.</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7358624" y="599305"/>
            <a:ext cx="4676459" cy="461665"/>
          </a:xfrm>
          <a:prstGeom prst="rect">
            <a:avLst/>
          </a:prstGeom>
          <a:noFill/>
        </p:spPr>
        <p:txBody>
          <a:bodyPr wrap="square" rtlCol="0">
            <a:spAutoFit/>
          </a:bodyPr>
          <a:lstStyle/>
          <a:p>
            <a:r>
              <a:rPr lang="en-US" altLang="ko-KR" sz="2400" b="1" dirty="0">
                <a:solidFill>
                  <a:srgbClr val="F36A0D"/>
                </a:solidFill>
                <a:latin typeface="Trebuchet MS" panose="020B0603020202020204" pitchFamily="34" charset="0"/>
                <a:cs typeface="Arial" pitchFamily="34" charset="0"/>
              </a:rPr>
              <a:t>Unit 1: Safety at business level</a:t>
            </a:r>
          </a:p>
        </p:txBody>
      </p:sp>
      <p:pic>
        <p:nvPicPr>
          <p:cNvPr id="3" name="Imagen 2">
            <a:extLst>
              <a:ext uri="{FF2B5EF4-FFF2-40B4-BE49-F238E27FC236}">
                <a16:creationId xmlns:a16="http://schemas.microsoft.com/office/drawing/2014/main" xmlns="" id="{A949981A-E88B-4FDE-A7AE-2073BCAE80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865" y="3177285"/>
            <a:ext cx="4591486" cy="2467735"/>
          </a:xfrm>
          <a:prstGeom prst="rect">
            <a:avLst/>
          </a:prstGeom>
        </p:spPr>
      </p:pic>
      <p:sp>
        <p:nvSpPr>
          <p:cNvPr id="10" name="CuadroTexto 9">
            <a:extLst>
              <a:ext uri="{FF2B5EF4-FFF2-40B4-BE49-F238E27FC236}">
                <a16:creationId xmlns:a16="http://schemas.microsoft.com/office/drawing/2014/main" xmlns="" id="{B55B141E-779C-4451-A819-A1B9BA45C656}"/>
              </a:ext>
            </a:extLst>
          </p:cNvPr>
          <p:cNvSpPr txBox="1"/>
          <p:nvPr/>
        </p:nvSpPr>
        <p:spPr>
          <a:xfrm>
            <a:off x="347190" y="3098548"/>
            <a:ext cx="6097554" cy="3269613"/>
          </a:xfrm>
          <a:prstGeom prst="rect">
            <a:avLst/>
          </a:prstGeom>
          <a:noFill/>
        </p:spPr>
        <p:txBody>
          <a:bodyPr wrap="square">
            <a:spAutoFit/>
          </a:bodyPr>
          <a:lstStyle/>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There are many scenarios that could result in attacks in which the access routes are employees. For example, an employee losing a work tablet, giving away their login credentials, or opening fraudulent emails, which deploy viruses on the network.</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To protect against insider threats, it is crucially important to invest in quality cybersecurity training for employees that gives them the tools they need to act in the face of various situations and risks.</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23612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1079282" cy="2050818"/>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Policies. Cybersecurity Policy. What is a cyber security policy?</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endParaRPr lang="en-US" sz="1800" dirty="0">
              <a:effectLst/>
              <a:latin typeface="Arial Rounded MT Bold" panose="020F0704030504030204" pitchFamily="34" charset="0"/>
              <a:ea typeface="STFangsong" panose="02010600040101010101" pitchFamily="2" charset="-122"/>
              <a:cs typeface="Levenim MT" panose="02010502060101010101" pitchFamily="2" charset="-79"/>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To prevent cybercrime, it is important not only to train your employees in cybercrime prevention, but also to create a company cybersecurity policy. This will help clearly outline the guidelines for transferring company data, accessing private systems, and using company-issued devices. When you prepare your policy, ensure it guides your employees on:</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7358624" y="599305"/>
            <a:ext cx="4676459" cy="461665"/>
          </a:xfrm>
          <a:prstGeom prst="rect">
            <a:avLst/>
          </a:prstGeom>
          <a:noFill/>
        </p:spPr>
        <p:txBody>
          <a:bodyPr wrap="square" rtlCol="0">
            <a:spAutoFit/>
          </a:bodyPr>
          <a:lstStyle/>
          <a:p>
            <a:r>
              <a:rPr lang="en-US" altLang="ko-KR" sz="2400" b="1" dirty="0">
                <a:solidFill>
                  <a:srgbClr val="F36A0D"/>
                </a:solidFill>
                <a:latin typeface="Trebuchet MS" panose="020B0603020202020204" pitchFamily="34" charset="0"/>
                <a:cs typeface="Arial" pitchFamily="34" charset="0"/>
              </a:rPr>
              <a:t>Unit 1: Safety at business level</a:t>
            </a:r>
          </a:p>
        </p:txBody>
      </p:sp>
      <p:grpSp>
        <p:nvGrpSpPr>
          <p:cNvPr id="11" name="Grupo 10">
            <a:extLst>
              <a:ext uri="{FF2B5EF4-FFF2-40B4-BE49-F238E27FC236}">
                <a16:creationId xmlns:a16="http://schemas.microsoft.com/office/drawing/2014/main" xmlns="" id="{72A06598-C7E7-4983-9A18-5296861B3A71}"/>
              </a:ext>
            </a:extLst>
          </p:cNvPr>
          <p:cNvGrpSpPr/>
          <p:nvPr/>
        </p:nvGrpSpPr>
        <p:grpSpPr>
          <a:xfrm>
            <a:off x="547670" y="3888022"/>
            <a:ext cx="6934677" cy="1727472"/>
            <a:chOff x="547671" y="3888022"/>
            <a:chExt cx="5768652" cy="1727472"/>
          </a:xfrm>
        </p:grpSpPr>
        <p:grpSp>
          <p:nvGrpSpPr>
            <p:cNvPr id="4" name="Grupo 3">
              <a:extLst>
                <a:ext uri="{FF2B5EF4-FFF2-40B4-BE49-F238E27FC236}">
                  <a16:creationId xmlns:a16="http://schemas.microsoft.com/office/drawing/2014/main" xmlns="" id="{E6031C2E-9FAD-4C21-9141-76116FB57DCA}"/>
                </a:ext>
              </a:extLst>
            </p:cNvPr>
            <p:cNvGrpSpPr/>
            <p:nvPr/>
          </p:nvGrpSpPr>
          <p:grpSpPr>
            <a:xfrm>
              <a:off x="547672" y="4463846"/>
              <a:ext cx="5768651" cy="1151648"/>
              <a:chOff x="436206" y="4137666"/>
              <a:chExt cx="6449786" cy="1109159"/>
            </a:xfrm>
          </p:grpSpPr>
          <p:sp>
            <p:nvSpPr>
              <p:cNvPr id="5" name="Forma libre: forma 4">
                <a:extLst>
                  <a:ext uri="{FF2B5EF4-FFF2-40B4-BE49-F238E27FC236}">
                    <a16:creationId xmlns:a16="http://schemas.microsoft.com/office/drawing/2014/main" xmlns="" id="{F96424F0-CF3A-4532-B1EC-E7394AB27803}"/>
                  </a:ext>
                </a:extLst>
              </p:cNvPr>
              <p:cNvSpPr/>
              <p:nvPr/>
            </p:nvSpPr>
            <p:spPr>
              <a:xfrm>
                <a:off x="436206" y="4137666"/>
                <a:ext cx="6449786" cy="528171"/>
              </a:xfrm>
              <a:custGeom>
                <a:avLst/>
                <a:gdLst>
                  <a:gd name="connsiteX0" fmla="*/ 0 w 6449786"/>
                  <a:gd name="connsiteY0" fmla="*/ 52817 h 528171"/>
                  <a:gd name="connsiteX1" fmla="*/ 52817 w 6449786"/>
                  <a:gd name="connsiteY1" fmla="*/ 0 h 528171"/>
                  <a:gd name="connsiteX2" fmla="*/ 6396969 w 6449786"/>
                  <a:gd name="connsiteY2" fmla="*/ 0 h 528171"/>
                  <a:gd name="connsiteX3" fmla="*/ 6449786 w 6449786"/>
                  <a:gd name="connsiteY3" fmla="*/ 52817 h 528171"/>
                  <a:gd name="connsiteX4" fmla="*/ 6449786 w 6449786"/>
                  <a:gd name="connsiteY4" fmla="*/ 475354 h 528171"/>
                  <a:gd name="connsiteX5" fmla="*/ 6396969 w 6449786"/>
                  <a:gd name="connsiteY5" fmla="*/ 528171 h 528171"/>
                  <a:gd name="connsiteX6" fmla="*/ 52817 w 6449786"/>
                  <a:gd name="connsiteY6" fmla="*/ 528171 h 528171"/>
                  <a:gd name="connsiteX7" fmla="*/ 0 w 6449786"/>
                  <a:gd name="connsiteY7" fmla="*/ 475354 h 528171"/>
                  <a:gd name="connsiteX8" fmla="*/ 0 w 6449786"/>
                  <a:gd name="connsiteY8" fmla="*/ 52817 h 5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9786" h="528171">
                    <a:moveTo>
                      <a:pt x="0" y="52817"/>
                    </a:moveTo>
                    <a:cubicBezTo>
                      <a:pt x="0" y="23647"/>
                      <a:pt x="23647" y="0"/>
                      <a:pt x="52817" y="0"/>
                    </a:cubicBezTo>
                    <a:lnTo>
                      <a:pt x="6396969" y="0"/>
                    </a:lnTo>
                    <a:cubicBezTo>
                      <a:pt x="6426139" y="0"/>
                      <a:pt x="6449786" y="23647"/>
                      <a:pt x="6449786" y="52817"/>
                    </a:cubicBezTo>
                    <a:lnTo>
                      <a:pt x="6449786" y="475354"/>
                    </a:lnTo>
                    <a:cubicBezTo>
                      <a:pt x="6449786" y="504524"/>
                      <a:pt x="6426139" y="528171"/>
                      <a:pt x="6396969" y="528171"/>
                    </a:cubicBezTo>
                    <a:lnTo>
                      <a:pt x="52817" y="528171"/>
                    </a:lnTo>
                    <a:cubicBezTo>
                      <a:pt x="23647" y="528171"/>
                      <a:pt x="0" y="504524"/>
                      <a:pt x="0" y="475354"/>
                    </a:cubicBezTo>
                    <a:lnTo>
                      <a:pt x="0" y="52817"/>
                    </a:lnTo>
                    <a:close/>
                  </a:path>
                </a:pathLst>
              </a:custGeom>
              <a:solidFill>
                <a:srgbClr val="0594A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07544" tIns="64770" rIns="64771" bIns="64770" numCol="1" spcCol="1270" anchor="ctr" anchorCtr="0">
                <a:noAutofit/>
              </a:bodyPr>
              <a:lstStyle/>
              <a:p>
                <a:pPr marL="0" lvl="0" indent="0" defTabSz="7556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Acceptable use of devices and online materials</a:t>
                </a:r>
                <a:endParaRPr lang="es-ES" sz="1600" kern="1200" dirty="0">
                  <a:latin typeface="Arial" panose="020B0604020202020204" pitchFamily="34" charset="0"/>
                  <a:cs typeface="Arial" panose="020B0604020202020204" pitchFamily="34" charset="0"/>
                </a:endParaRPr>
              </a:p>
            </p:txBody>
          </p:sp>
          <p:sp>
            <p:nvSpPr>
              <p:cNvPr id="6" name="Rectángulo: esquinas redondeadas 5">
                <a:extLst>
                  <a:ext uri="{FF2B5EF4-FFF2-40B4-BE49-F238E27FC236}">
                    <a16:creationId xmlns:a16="http://schemas.microsoft.com/office/drawing/2014/main" xmlns="" id="{5A20B983-4DC3-46D7-A92B-5082BA99FC4D}"/>
                  </a:ext>
                </a:extLst>
              </p:cNvPr>
              <p:cNvSpPr/>
              <p:nvPr/>
            </p:nvSpPr>
            <p:spPr>
              <a:xfrm>
                <a:off x="489023" y="4190483"/>
                <a:ext cx="388055" cy="422536"/>
              </a:xfrm>
              <a:prstGeom prst="roundRect">
                <a:avLst>
                  <a:gd name="adj" fmla="val 10000"/>
                </a:avLst>
              </a:prstGeom>
              <a:solidFill>
                <a:srgbClr val="EEBA2D"/>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orma libre: forma 6">
                <a:extLst>
                  <a:ext uri="{FF2B5EF4-FFF2-40B4-BE49-F238E27FC236}">
                    <a16:creationId xmlns:a16="http://schemas.microsoft.com/office/drawing/2014/main" xmlns="" id="{6FC33C80-8699-4BCD-9184-46E9EEDCEFD7}"/>
                  </a:ext>
                </a:extLst>
              </p:cNvPr>
              <p:cNvSpPr/>
              <p:nvPr/>
            </p:nvSpPr>
            <p:spPr>
              <a:xfrm>
                <a:off x="436206" y="4718654"/>
                <a:ext cx="6449786" cy="528171"/>
              </a:xfrm>
              <a:custGeom>
                <a:avLst/>
                <a:gdLst>
                  <a:gd name="connsiteX0" fmla="*/ 0 w 6449786"/>
                  <a:gd name="connsiteY0" fmla="*/ 52817 h 528171"/>
                  <a:gd name="connsiteX1" fmla="*/ 52817 w 6449786"/>
                  <a:gd name="connsiteY1" fmla="*/ 0 h 528171"/>
                  <a:gd name="connsiteX2" fmla="*/ 6396969 w 6449786"/>
                  <a:gd name="connsiteY2" fmla="*/ 0 h 528171"/>
                  <a:gd name="connsiteX3" fmla="*/ 6449786 w 6449786"/>
                  <a:gd name="connsiteY3" fmla="*/ 52817 h 528171"/>
                  <a:gd name="connsiteX4" fmla="*/ 6449786 w 6449786"/>
                  <a:gd name="connsiteY4" fmla="*/ 475354 h 528171"/>
                  <a:gd name="connsiteX5" fmla="*/ 6396969 w 6449786"/>
                  <a:gd name="connsiteY5" fmla="*/ 528171 h 528171"/>
                  <a:gd name="connsiteX6" fmla="*/ 52817 w 6449786"/>
                  <a:gd name="connsiteY6" fmla="*/ 528171 h 528171"/>
                  <a:gd name="connsiteX7" fmla="*/ 0 w 6449786"/>
                  <a:gd name="connsiteY7" fmla="*/ 475354 h 528171"/>
                  <a:gd name="connsiteX8" fmla="*/ 0 w 6449786"/>
                  <a:gd name="connsiteY8" fmla="*/ 52817 h 5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9786" h="528171">
                    <a:moveTo>
                      <a:pt x="0" y="52817"/>
                    </a:moveTo>
                    <a:cubicBezTo>
                      <a:pt x="0" y="23647"/>
                      <a:pt x="23647" y="0"/>
                      <a:pt x="52817" y="0"/>
                    </a:cubicBezTo>
                    <a:lnTo>
                      <a:pt x="6396969" y="0"/>
                    </a:lnTo>
                    <a:cubicBezTo>
                      <a:pt x="6426139" y="0"/>
                      <a:pt x="6449786" y="23647"/>
                      <a:pt x="6449786" y="52817"/>
                    </a:cubicBezTo>
                    <a:lnTo>
                      <a:pt x="6449786" y="475354"/>
                    </a:lnTo>
                    <a:cubicBezTo>
                      <a:pt x="6449786" y="504524"/>
                      <a:pt x="6426139" y="528171"/>
                      <a:pt x="6396969" y="528171"/>
                    </a:cubicBezTo>
                    <a:lnTo>
                      <a:pt x="52817" y="528171"/>
                    </a:lnTo>
                    <a:cubicBezTo>
                      <a:pt x="23647" y="528171"/>
                      <a:pt x="0" y="504524"/>
                      <a:pt x="0" y="475354"/>
                    </a:cubicBezTo>
                    <a:lnTo>
                      <a:pt x="0" y="52817"/>
                    </a:lnTo>
                    <a:close/>
                  </a:path>
                </a:pathLst>
              </a:custGeom>
              <a:solidFill>
                <a:srgbClr val="0594A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07544" tIns="64770" rIns="64771" bIns="64770" numCol="1" spcCol="1270" anchor="ctr" anchorCtr="0">
                <a:noAutofit/>
              </a:bodyPr>
              <a:lstStyle/>
              <a:p>
                <a:pPr marL="0" lvl="0" indent="0" defTabSz="75565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Handling and storage of sensitive material</a:t>
                </a:r>
                <a:endParaRPr lang="es-ES" sz="1600" kern="1200" dirty="0">
                  <a:latin typeface="Arial" panose="020B0604020202020204" pitchFamily="34" charset="0"/>
                  <a:cs typeface="Arial" panose="020B0604020202020204" pitchFamily="34" charset="0"/>
                </a:endParaRPr>
              </a:p>
            </p:txBody>
          </p:sp>
          <p:sp>
            <p:nvSpPr>
              <p:cNvPr id="10" name="Rectángulo: esquinas redondeadas 9">
                <a:extLst>
                  <a:ext uri="{FF2B5EF4-FFF2-40B4-BE49-F238E27FC236}">
                    <a16:creationId xmlns:a16="http://schemas.microsoft.com/office/drawing/2014/main" xmlns="" id="{779029F2-8305-496E-BC74-19EB1AF99BD1}"/>
                  </a:ext>
                </a:extLst>
              </p:cNvPr>
              <p:cNvSpPr/>
              <p:nvPr/>
            </p:nvSpPr>
            <p:spPr>
              <a:xfrm>
                <a:off x="489023" y="4771471"/>
                <a:ext cx="388055" cy="422536"/>
              </a:xfrm>
              <a:prstGeom prst="roundRect">
                <a:avLst>
                  <a:gd name="adj" fmla="val 10000"/>
                </a:avLst>
              </a:prstGeom>
              <a:solidFill>
                <a:srgbClr val="EEBA2D"/>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17" name="Grupo 16">
              <a:extLst>
                <a:ext uri="{FF2B5EF4-FFF2-40B4-BE49-F238E27FC236}">
                  <a16:creationId xmlns:a16="http://schemas.microsoft.com/office/drawing/2014/main" xmlns="" id="{545833B5-EA14-4667-9C27-0E7EFC9FB257}"/>
                </a:ext>
              </a:extLst>
            </p:cNvPr>
            <p:cNvGrpSpPr/>
            <p:nvPr/>
          </p:nvGrpSpPr>
          <p:grpSpPr>
            <a:xfrm>
              <a:off x="547671" y="3888022"/>
              <a:ext cx="5768651" cy="548404"/>
              <a:chOff x="-6846426" y="3389850"/>
              <a:chExt cx="6449786" cy="528171"/>
            </a:xfrm>
          </p:grpSpPr>
          <p:sp>
            <p:nvSpPr>
              <p:cNvPr id="18" name="Forma libre: forma 17">
                <a:extLst>
                  <a:ext uri="{FF2B5EF4-FFF2-40B4-BE49-F238E27FC236}">
                    <a16:creationId xmlns:a16="http://schemas.microsoft.com/office/drawing/2014/main" xmlns="" id="{96D657D3-E6EA-4A3A-B84C-11653AD67647}"/>
                  </a:ext>
                </a:extLst>
              </p:cNvPr>
              <p:cNvSpPr/>
              <p:nvPr/>
            </p:nvSpPr>
            <p:spPr>
              <a:xfrm>
                <a:off x="-6846426" y="3389850"/>
                <a:ext cx="6449786" cy="528171"/>
              </a:xfrm>
              <a:custGeom>
                <a:avLst/>
                <a:gdLst>
                  <a:gd name="connsiteX0" fmla="*/ 0 w 6449786"/>
                  <a:gd name="connsiteY0" fmla="*/ 52817 h 528171"/>
                  <a:gd name="connsiteX1" fmla="*/ 52817 w 6449786"/>
                  <a:gd name="connsiteY1" fmla="*/ 0 h 528171"/>
                  <a:gd name="connsiteX2" fmla="*/ 6396969 w 6449786"/>
                  <a:gd name="connsiteY2" fmla="*/ 0 h 528171"/>
                  <a:gd name="connsiteX3" fmla="*/ 6449786 w 6449786"/>
                  <a:gd name="connsiteY3" fmla="*/ 52817 h 528171"/>
                  <a:gd name="connsiteX4" fmla="*/ 6449786 w 6449786"/>
                  <a:gd name="connsiteY4" fmla="*/ 475354 h 528171"/>
                  <a:gd name="connsiteX5" fmla="*/ 6396969 w 6449786"/>
                  <a:gd name="connsiteY5" fmla="*/ 528171 h 528171"/>
                  <a:gd name="connsiteX6" fmla="*/ 52817 w 6449786"/>
                  <a:gd name="connsiteY6" fmla="*/ 528171 h 528171"/>
                  <a:gd name="connsiteX7" fmla="*/ 0 w 6449786"/>
                  <a:gd name="connsiteY7" fmla="*/ 475354 h 528171"/>
                  <a:gd name="connsiteX8" fmla="*/ 0 w 6449786"/>
                  <a:gd name="connsiteY8" fmla="*/ 52817 h 5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9786" h="528171">
                    <a:moveTo>
                      <a:pt x="0" y="52817"/>
                    </a:moveTo>
                    <a:cubicBezTo>
                      <a:pt x="0" y="23647"/>
                      <a:pt x="23647" y="0"/>
                      <a:pt x="52817" y="0"/>
                    </a:cubicBezTo>
                    <a:lnTo>
                      <a:pt x="6396969" y="0"/>
                    </a:lnTo>
                    <a:cubicBezTo>
                      <a:pt x="6426139" y="0"/>
                      <a:pt x="6449786" y="23647"/>
                      <a:pt x="6449786" y="52817"/>
                    </a:cubicBezTo>
                    <a:lnTo>
                      <a:pt x="6449786" y="475354"/>
                    </a:lnTo>
                    <a:cubicBezTo>
                      <a:pt x="6449786" y="504524"/>
                      <a:pt x="6426139" y="528171"/>
                      <a:pt x="6396969" y="528171"/>
                    </a:cubicBezTo>
                    <a:lnTo>
                      <a:pt x="52817" y="528171"/>
                    </a:lnTo>
                    <a:cubicBezTo>
                      <a:pt x="23647" y="528171"/>
                      <a:pt x="0" y="504524"/>
                      <a:pt x="0" y="475354"/>
                    </a:cubicBezTo>
                    <a:lnTo>
                      <a:pt x="0" y="52817"/>
                    </a:lnTo>
                    <a:close/>
                  </a:path>
                </a:pathLst>
              </a:custGeom>
              <a:solidFill>
                <a:srgbClr val="0594A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07544" tIns="64770" rIns="64771" bIns="64770" numCol="1" spcCol="1270" anchor="ctr" anchorCtr="0">
                <a:noAutofit/>
              </a:bodyPr>
              <a:lstStyle/>
              <a:p>
                <a:pPr lvl="0"/>
                <a:r>
                  <a:rPr lang="en-US" sz="1600" dirty="0">
                    <a:latin typeface="Arial" panose="020B0604020202020204" pitchFamily="34" charset="0"/>
                    <a:cs typeface="Arial" panose="020B0604020202020204" pitchFamily="34" charset="0"/>
                  </a:rPr>
                  <a:t>The type of business information that can be shared and where</a:t>
                </a:r>
                <a:endParaRPr lang="es-ES" sz="1600" dirty="0">
                  <a:latin typeface="Arial" panose="020B0604020202020204" pitchFamily="34" charset="0"/>
                  <a:cs typeface="Arial" panose="020B0604020202020204" pitchFamily="34" charset="0"/>
                </a:endParaRPr>
              </a:p>
            </p:txBody>
          </p:sp>
          <p:sp>
            <p:nvSpPr>
              <p:cNvPr id="19" name="Rectángulo: esquinas redondeadas 18">
                <a:extLst>
                  <a:ext uri="{FF2B5EF4-FFF2-40B4-BE49-F238E27FC236}">
                    <a16:creationId xmlns:a16="http://schemas.microsoft.com/office/drawing/2014/main" xmlns="" id="{86446EDD-AD55-4F50-B203-3056F443204B}"/>
                  </a:ext>
                </a:extLst>
              </p:cNvPr>
              <p:cNvSpPr/>
              <p:nvPr/>
            </p:nvSpPr>
            <p:spPr>
              <a:xfrm>
                <a:off x="-6793608" y="3442668"/>
                <a:ext cx="388055" cy="422536"/>
              </a:xfrm>
              <a:prstGeom prst="roundRect">
                <a:avLst>
                  <a:gd name="adj" fmla="val 10000"/>
                </a:avLst>
              </a:prstGeom>
              <a:solidFill>
                <a:srgbClr val="EEBA2D"/>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grpSp>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21" name="Immagin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2733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427221"/>
            <a:ext cx="11079282" cy="788934"/>
          </a:xfrm>
          <a:prstGeom prst="rect">
            <a:avLst/>
          </a:prstGeom>
          <a:noFill/>
        </p:spPr>
        <p:txBody>
          <a:bodyPr wrap="square">
            <a:spAutoFit/>
          </a:bodyPr>
          <a:lstStyle/>
          <a:p>
            <a:pPr marL="90170">
              <a:lnSpc>
                <a:spcPct val="110000"/>
              </a:lnSpc>
              <a:spcAft>
                <a:spcPts val="600"/>
              </a:spcAft>
            </a:pPr>
            <a:r>
              <a:rPr lang="en-US" sz="20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Policies. Cybersecurity Policy. What is a cyber security policy?</a:t>
            </a:r>
            <a:endParaRPr lang="es-ES" sz="2000" dirty="0">
              <a:effectLst/>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A complete cybersecurity policy template will include basic parts as follows: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7358624" y="599305"/>
            <a:ext cx="4676459" cy="461665"/>
          </a:xfrm>
          <a:prstGeom prst="rect">
            <a:avLst/>
          </a:prstGeom>
          <a:noFill/>
        </p:spPr>
        <p:txBody>
          <a:bodyPr wrap="square" rtlCol="0">
            <a:spAutoFit/>
          </a:bodyPr>
          <a:lstStyle/>
          <a:p>
            <a:r>
              <a:rPr lang="en-US" altLang="ko-KR" sz="2400" b="1" dirty="0">
                <a:solidFill>
                  <a:srgbClr val="F36A0D"/>
                </a:solidFill>
                <a:latin typeface="Trebuchet MS" panose="020B0603020202020204" pitchFamily="34" charset="0"/>
                <a:cs typeface="Arial" pitchFamily="34" charset="0"/>
              </a:rPr>
              <a:t>Unit 1: Safety at business level</a:t>
            </a:r>
          </a:p>
        </p:txBody>
      </p:sp>
      <p:graphicFrame>
        <p:nvGraphicFramePr>
          <p:cNvPr id="3" name="Diagrama 2">
            <a:extLst>
              <a:ext uri="{FF2B5EF4-FFF2-40B4-BE49-F238E27FC236}">
                <a16:creationId xmlns:a16="http://schemas.microsoft.com/office/drawing/2014/main" xmlns="" id="{B3FBF9A9-FA46-49F4-93C8-2811AF4051FA}"/>
              </a:ext>
            </a:extLst>
          </p:cNvPr>
          <p:cNvGraphicFramePr/>
          <p:nvPr>
            <p:extLst>
              <p:ext uri="{D42A27DB-BD31-4B8C-83A1-F6EECF244321}">
                <p14:modId xmlns:p14="http://schemas.microsoft.com/office/powerpoint/2010/main" val="2200942307"/>
              </p:ext>
            </p:extLst>
          </p:nvPr>
        </p:nvGraphicFramePr>
        <p:xfrm>
          <a:off x="509021" y="2242174"/>
          <a:ext cx="2738031" cy="1518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xmlns="" id="{31164969-FC16-4C86-810B-08F799E84987}"/>
              </a:ext>
            </a:extLst>
          </p:cNvPr>
          <p:cNvGraphicFramePr/>
          <p:nvPr>
            <p:extLst>
              <p:ext uri="{D42A27DB-BD31-4B8C-83A1-F6EECF244321}">
                <p14:modId xmlns:p14="http://schemas.microsoft.com/office/powerpoint/2010/main" val="929716450"/>
              </p:ext>
            </p:extLst>
          </p:nvPr>
        </p:nvGraphicFramePr>
        <p:xfrm>
          <a:off x="509022" y="4316073"/>
          <a:ext cx="2738030" cy="19000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CuadroTexto 13">
            <a:extLst>
              <a:ext uri="{FF2B5EF4-FFF2-40B4-BE49-F238E27FC236}">
                <a16:creationId xmlns:a16="http://schemas.microsoft.com/office/drawing/2014/main" xmlns="" id="{D6F61B3D-3822-44B9-993E-1D5B89F1E4A9}"/>
              </a:ext>
            </a:extLst>
          </p:cNvPr>
          <p:cNvSpPr txBox="1"/>
          <p:nvPr/>
        </p:nvSpPr>
        <p:spPr>
          <a:xfrm>
            <a:off x="358243" y="3871829"/>
            <a:ext cx="6097554" cy="373436"/>
          </a:xfrm>
          <a:prstGeom prst="rect">
            <a:avLst/>
          </a:prstGeom>
          <a:noFill/>
        </p:spPr>
        <p:txBody>
          <a:bodyPr wrap="square">
            <a:spAutoFit/>
          </a:bodyPr>
          <a:lstStyle/>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Device Security:</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2060" name="Picture 12" descr="Por fin! Fecha definitiva de auxilio – Molina Oposiciones">
            <a:extLst>
              <a:ext uri="{FF2B5EF4-FFF2-40B4-BE49-F238E27FC236}">
                <a16:creationId xmlns:a16="http://schemas.microsoft.com/office/drawing/2014/main" xmlns="" id="{0E4B61B5-E939-425C-A653-4C50ED2457D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96890" y="2242174"/>
            <a:ext cx="5935667" cy="3959555"/>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2"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3" name="Immagin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1969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11590" y="1697809"/>
            <a:ext cx="11079282" cy="1441420"/>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End user/employee level </a:t>
            </a:r>
          </a:p>
          <a:p>
            <a:pPr marL="90170">
              <a:lnSpc>
                <a:spcPct val="110000"/>
              </a:lnSpc>
              <a:spcAft>
                <a:spcPts val="600"/>
              </a:spcAft>
            </a:pP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End-user training is important because it addresses the most unpredictable cyber security factor - people. If good security practices are not followed, anyone</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6755364" y="599305"/>
            <a:ext cx="5279720" cy="474297"/>
          </a:xfrm>
          <a:prstGeom prst="rect">
            <a:avLst/>
          </a:prstGeom>
          <a:noFill/>
        </p:spPr>
        <p:txBody>
          <a:bodyPr wrap="square" rtlCol="0">
            <a:spAutoFit/>
          </a:bodyPr>
          <a:lstStyle/>
          <a:p>
            <a:pPr marL="90170">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2: Cybersecurity at user level</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1026" name="Picture 2" descr="How enrolling with the best Salesforce Training Institute in NOIDA will help">
            <a:extLst>
              <a:ext uri="{FF2B5EF4-FFF2-40B4-BE49-F238E27FC236}">
                <a16:creationId xmlns:a16="http://schemas.microsoft.com/office/drawing/2014/main" xmlns="" id="{ED31A9F5-F670-4B6F-A43F-0EE261019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822" y="2946328"/>
            <a:ext cx="5139524" cy="3219061"/>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5F30DB96-0975-4611-A71A-885666CA4D96}"/>
              </a:ext>
            </a:extLst>
          </p:cNvPr>
          <p:cNvSpPr txBox="1"/>
          <p:nvPr/>
        </p:nvSpPr>
        <p:spPr>
          <a:xfrm>
            <a:off x="311590" y="3102220"/>
            <a:ext cx="5324100" cy="1287532"/>
          </a:xfrm>
          <a:prstGeom prst="rect">
            <a:avLst/>
          </a:prstGeom>
          <a:noFill/>
        </p:spPr>
        <p:txBody>
          <a:bodyPr wrap="square">
            <a:spAutoFit/>
          </a:bodyPr>
          <a:lstStyle/>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can accidentally introduce a virus into an otherwise secure system. Teaching users to pay attention to risk factors is critical to the security of any organization.</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9719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11590" y="1554769"/>
            <a:ext cx="11079282" cy="1136721"/>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Protect data on your devices</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r>
              <a:rPr lang="en-US" sz="1800"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Personal data and sensitive data. Are they the same?</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What is personal data?</a:t>
            </a:r>
            <a:endParaRPr lang="es-ES" sz="1800" dirty="0">
              <a:solidFill>
                <a:srgbClr val="FC9710"/>
              </a:solidFill>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6755364" y="599305"/>
            <a:ext cx="5279720" cy="474297"/>
          </a:xfrm>
          <a:prstGeom prst="rect">
            <a:avLst/>
          </a:prstGeom>
          <a:noFill/>
        </p:spPr>
        <p:txBody>
          <a:bodyPr wrap="square" rtlCol="0">
            <a:spAutoFit/>
          </a:bodyPr>
          <a:lstStyle/>
          <a:p>
            <a:pPr marL="90170">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2: Cybersecurity at user level</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2050" name="Picture 2" descr="6 Ways to Protect Your Data, Your Devices, and Your Digital Identity - CMIT  Solutions">
            <a:extLst>
              <a:ext uri="{FF2B5EF4-FFF2-40B4-BE49-F238E27FC236}">
                <a16:creationId xmlns:a16="http://schemas.microsoft.com/office/drawing/2014/main" xmlns="" id="{087256EB-C7B9-4F24-AC91-C60A88870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825" y="2881601"/>
            <a:ext cx="4391025" cy="304795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B568805B-007E-4AAF-8E9F-5311F1FB9BD0}"/>
              </a:ext>
            </a:extLst>
          </p:cNvPr>
          <p:cNvSpPr txBox="1"/>
          <p:nvPr/>
        </p:nvSpPr>
        <p:spPr>
          <a:xfrm>
            <a:off x="311590" y="2799913"/>
            <a:ext cx="6863651" cy="3192669"/>
          </a:xfrm>
          <a:prstGeom prst="rect">
            <a:avLst/>
          </a:prstGeom>
          <a:noFill/>
        </p:spPr>
        <p:txBody>
          <a:bodyPr wrap="square">
            <a:spAutoFit/>
          </a:bodyPr>
          <a:lstStyle/>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Personal data is any piece of information that someone can use to identify, with some degree of accuracy, a living person. For example, the e-mail address of an employee of a company is considered personal data, because it indicates that that person works for the company. A physical address or a telephone number is also personal data, because this information can be used to contact the person.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Anything that can affirm your physical presence somewhere is also considered personal data. For example, recordings from security cameras are personal data, as are fingerprints.</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6446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11590" y="1697809"/>
            <a:ext cx="11079282" cy="755079"/>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Protect data on your devices</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Some examples could be:</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6755364" y="599305"/>
            <a:ext cx="5279720" cy="474297"/>
          </a:xfrm>
          <a:prstGeom prst="rect">
            <a:avLst/>
          </a:prstGeom>
          <a:noFill/>
        </p:spPr>
        <p:txBody>
          <a:bodyPr wrap="square" rtlCol="0">
            <a:spAutoFit/>
          </a:bodyPr>
          <a:lstStyle/>
          <a:p>
            <a:pPr marL="90170">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2: Cybersecurity at user level</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graphicFrame>
        <p:nvGraphicFramePr>
          <p:cNvPr id="3" name="Diagrama 2">
            <a:extLst>
              <a:ext uri="{FF2B5EF4-FFF2-40B4-BE49-F238E27FC236}">
                <a16:creationId xmlns:a16="http://schemas.microsoft.com/office/drawing/2014/main" xmlns="" id="{212A3656-CAC7-4188-A09E-C9A04AFC1D26}"/>
              </a:ext>
            </a:extLst>
          </p:cNvPr>
          <p:cNvGraphicFramePr/>
          <p:nvPr>
            <p:extLst>
              <p:ext uri="{D42A27DB-BD31-4B8C-83A1-F6EECF244321}">
                <p14:modId xmlns:p14="http://schemas.microsoft.com/office/powerpoint/2010/main" val="2613325122"/>
              </p:ext>
            </p:extLst>
          </p:nvPr>
        </p:nvGraphicFramePr>
        <p:xfrm>
          <a:off x="566835" y="2537926"/>
          <a:ext cx="5945933" cy="3396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1" name="Immagin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712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02259" y="1568898"/>
            <a:ext cx="11079282" cy="1746119"/>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What is sensitive personal data?</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endParaRPr lang="es-ES" dirty="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Sensitive personal data is a specific set of “special categories” that holds a stronger law protection, and must be treated with extra security, upon specific approval of the subject which that data refers to. This includes information pertaining to:</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6755364" y="599305"/>
            <a:ext cx="5279720" cy="474297"/>
          </a:xfrm>
          <a:prstGeom prst="rect">
            <a:avLst/>
          </a:prstGeom>
          <a:noFill/>
        </p:spPr>
        <p:txBody>
          <a:bodyPr wrap="square" rtlCol="0">
            <a:spAutoFit/>
          </a:bodyPr>
          <a:lstStyle/>
          <a:p>
            <a:pPr marL="90170">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2: Cybersecurity at user level</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graphicFrame>
        <p:nvGraphicFramePr>
          <p:cNvPr id="3" name="Diagrama 2">
            <a:extLst>
              <a:ext uri="{FF2B5EF4-FFF2-40B4-BE49-F238E27FC236}">
                <a16:creationId xmlns:a16="http://schemas.microsoft.com/office/drawing/2014/main" xmlns="" id="{5B1E505E-39E4-48A1-8828-E6D6B631BE81}"/>
              </a:ext>
            </a:extLst>
          </p:cNvPr>
          <p:cNvGraphicFramePr/>
          <p:nvPr>
            <p:extLst>
              <p:ext uri="{D42A27DB-BD31-4B8C-83A1-F6EECF244321}">
                <p14:modId xmlns:p14="http://schemas.microsoft.com/office/powerpoint/2010/main" val="755964947"/>
              </p:ext>
            </p:extLst>
          </p:nvPr>
        </p:nvGraphicFramePr>
        <p:xfrm>
          <a:off x="648478" y="3315018"/>
          <a:ext cx="7534469" cy="2819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1" name="Immagin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257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2023154"/>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929268" y="3349056"/>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5229370" y="3677000"/>
            <a:ext cx="1831845" cy="39452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600" dirty="0">
                <a:solidFill>
                  <a:schemeClr val="bg1"/>
                </a:solidFill>
                <a:effectLst/>
                <a:latin typeface="Arial" panose="020B0604020202020204" pitchFamily="34" charset="0"/>
                <a:ea typeface="STFangsong" panose="02010600040101010101" pitchFamily="2" charset="-122"/>
                <a:cs typeface="Arial" panose="020B0604020202020204" pitchFamily="34" charset="0"/>
              </a:rPr>
              <a:t>In this course you will acquire </a:t>
            </a:r>
            <a:endParaRPr lang="en-GB" sz="1600" b="1" dirty="0">
              <a:solidFill>
                <a:schemeClr val="bg1"/>
              </a:solidFill>
              <a:latin typeface="Arial" panose="020B0604020202020204" pitchFamily="34" charset="0"/>
              <a:cs typeface="Arial" panose="020B0604020202020204" pitchFamily="34" charset="0"/>
            </a:endParaRPr>
          </a:p>
        </p:txBody>
      </p:sp>
      <p:grpSp>
        <p:nvGrpSpPr>
          <p:cNvPr id="15" name="Group 51">
            <a:extLst>
              <a:ext uri="{FF2B5EF4-FFF2-40B4-BE49-F238E27FC236}">
                <a16:creationId xmlns:a16="http://schemas.microsoft.com/office/drawing/2014/main" xmlns="" id="{57AA1C02-7988-4F63-B75B-AE44B294487E}"/>
              </a:ext>
            </a:extLst>
          </p:cNvPr>
          <p:cNvGrpSpPr/>
          <p:nvPr/>
        </p:nvGrpSpPr>
        <p:grpSpPr>
          <a:xfrm>
            <a:off x="1290499" y="2330060"/>
            <a:ext cx="2936722" cy="1210205"/>
            <a:chOff x="270022" y="1638319"/>
            <a:chExt cx="2605242" cy="1222308"/>
          </a:xfrm>
        </p:grpSpPr>
        <p:sp>
          <p:nvSpPr>
            <p:cNvPr id="16" name="TextBox 15">
              <a:extLst>
                <a:ext uri="{FF2B5EF4-FFF2-40B4-BE49-F238E27FC236}">
                  <a16:creationId xmlns:a16="http://schemas.microsoft.com/office/drawing/2014/main" xmlns="" id="{6E35B883-605C-4BB5-A78D-B08AFC8FAE6A}"/>
                </a:ext>
              </a:extLst>
            </p:cNvPr>
            <p:cNvSpPr txBox="1"/>
            <p:nvPr/>
          </p:nvSpPr>
          <p:spPr>
            <a:xfrm>
              <a:off x="270022" y="1772636"/>
              <a:ext cx="2605241" cy="1087991"/>
            </a:xfrm>
            <a:prstGeom prst="rect">
              <a:avLst/>
            </a:prstGeom>
            <a:noFill/>
          </p:spPr>
          <p:txBody>
            <a:bodyPr wrap="square" rtlCol="0">
              <a:spAutoFit/>
            </a:bodyPr>
            <a:lstStyle/>
            <a:p>
              <a:pPr algn="just"/>
              <a:r>
                <a:rPr lang="en-GB" sz="1600" dirty="0">
                  <a:effectLst/>
                  <a:latin typeface="Arial" panose="020B0604020202020204" pitchFamily="34" charset="0"/>
                  <a:ea typeface="STFangsong" panose="02010600040101010101" pitchFamily="2" charset="-122"/>
                  <a:cs typeface="Arial" panose="020B0604020202020204" pitchFamily="34" charset="0"/>
                </a:rPr>
                <a:t>A basic knowledge of Cybersecurity, at a business level, and also at a user/employee level. </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03641E54-9A51-483C-894C-2671D16D46FE}"/>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18" name="Group 59">
            <a:extLst>
              <a:ext uri="{FF2B5EF4-FFF2-40B4-BE49-F238E27FC236}">
                <a16:creationId xmlns:a16="http://schemas.microsoft.com/office/drawing/2014/main" xmlns="" id="{8A85E954-5500-41E9-9F5E-5DD55412F9C5}"/>
              </a:ext>
            </a:extLst>
          </p:cNvPr>
          <p:cNvGrpSpPr/>
          <p:nvPr/>
        </p:nvGrpSpPr>
        <p:grpSpPr>
          <a:xfrm>
            <a:off x="1319058" y="4259398"/>
            <a:ext cx="3218627" cy="1189185"/>
            <a:chOff x="198898" y="1638319"/>
            <a:chExt cx="2676366" cy="1201077"/>
          </a:xfrm>
        </p:grpSpPr>
        <p:sp>
          <p:nvSpPr>
            <p:cNvPr id="19" name="TextBox 18">
              <a:extLst>
                <a:ext uri="{FF2B5EF4-FFF2-40B4-BE49-F238E27FC236}">
                  <a16:creationId xmlns:a16="http://schemas.microsoft.com/office/drawing/2014/main" xmlns="" id="{8B48C771-6B33-42C0-A84E-1C616C28E8FB}"/>
                </a:ext>
              </a:extLst>
            </p:cNvPr>
            <p:cNvSpPr txBox="1"/>
            <p:nvPr/>
          </p:nvSpPr>
          <p:spPr>
            <a:xfrm>
              <a:off x="198898" y="2000088"/>
              <a:ext cx="2459012" cy="839308"/>
            </a:xfrm>
            <a:prstGeom prst="rect">
              <a:avLst/>
            </a:prstGeom>
            <a:noFill/>
          </p:spPr>
          <p:txBody>
            <a:bodyPr wrap="square" rtlCol="0">
              <a:spAutoFit/>
            </a:bodyPr>
            <a:lstStyle/>
            <a:p>
              <a:pPr algn="just"/>
              <a:r>
                <a:rPr lang="en-GB" sz="1600" dirty="0">
                  <a:effectLst/>
                  <a:latin typeface="Arial" panose="020B0604020202020204" pitchFamily="34" charset="0"/>
                  <a:ea typeface="STFangsong" panose="02010600040101010101" pitchFamily="2" charset="-122"/>
                  <a:cs typeface="Arial" panose="020B0604020202020204" pitchFamily="34" charset="0"/>
                </a:rPr>
                <a:t>you will learn the main tools to prevent cybercrimes whit a basic guide of cybersecurity, </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23EAD893-DA0B-4484-9B81-F6DD395F087A}"/>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1" name="Group 62">
            <a:extLst>
              <a:ext uri="{FF2B5EF4-FFF2-40B4-BE49-F238E27FC236}">
                <a16:creationId xmlns:a16="http://schemas.microsoft.com/office/drawing/2014/main" xmlns="" id="{2F917A92-CDFD-4138-BBA9-E7E6A12B8429}"/>
              </a:ext>
            </a:extLst>
          </p:cNvPr>
          <p:cNvGrpSpPr/>
          <p:nvPr/>
        </p:nvGrpSpPr>
        <p:grpSpPr>
          <a:xfrm>
            <a:off x="7854124" y="2269787"/>
            <a:ext cx="2944819" cy="1270477"/>
            <a:chOff x="270023" y="1638319"/>
            <a:chExt cx="2612425" cy="1283183"/>
          </a:xfrm>
        </p:grpSpPr>
        <p:sp>
          <p:nvSpPr>
            <p:cNvPr id="22" name="TextBox 21">
              <a:extLst>
                <a:ext uri="{FF2B5EF4-FFF2-40B4-BE49-F238E27FC236}">
                  <a16:creationId xmlns:a16="http://schemas.microsoft.com/office/drawing/2014/main" xmlns="" id="{B9F80623-D158-4C61-90C1-785099343825}"/>
                </a:ext>
              </a:extLst>
            </p:cNvPr>
            <p:cNvSpPr txBox="1"/>
            <p:nvPr/>
          </p:nvSpPr>
          <p:spPr>
            <a:xfrm>
              <a:off x="277207" y="1833511"/>
              <a:ext cx="2605241" cy="1087991"/>
            </a:xfrm>
            <a:prstGeom prst="rect">
              <a:avLst/>
            </a:prstGeom>
            <a:noFill/>
          </p:spPr>
          <p:txBody>
            <a:bodyPr wrap="square" rtlCol="0">
              <a:spAutoFit/>
            </a:bodyPr>
            <a:lstStyle/>
            <a:p>
              <a:pPr algn="just"/>
              <a:r>
                <a:rPr lang="en-GB" sz="1600" dirty="0">
                  <a:effectLst/>
                  <a:latin typeface="Arial" panose="020B0604020202020204" pitchFamily="34" charset="0"/>
                  <a:ea typeface="STFangsong" panose="02010600040101010101" pitchFamily="2" charset="-122"/>
                  <a:cs typeface="Arial" panose="020B0604020202020204" pitchFamily="34" charset="0"/>
                </a:rPr>
                <a:t>You will learn the definitions of the main cyber risks than can endanger your security and your business security; </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FA516B21-E764-48F1-8F9C-A2B73C6CF50A}"/>
                </a:ext>
              </a:extLst>
            </p:cNvPr>
            <p:cNvSpPr txBox="1"/>
            <p:nvPr/>
          </p:nvSpPr>
          <p:spPr>
            <a:xfrm>
              <a:off x="270023" y="1638319"/>
              <a:ext cx="2605241" cy="341940"/>
            </a:xfrm>
            <a:prstGeom prst="rect">
              <a:avLst/>
            </a:prstGeom>
            <a:noFill/>
          </p:spPr>
          <p:txBody>
            <a:bodyPr wrap="square" rtlCol="0">
              <a:spAutoFit/>
            </a:bodyPr>
            <a:lstStyle/>
            <a:p>
              <a:pPr algn="just"/>
              <a:endParaRPr lang="ko-KR" altLang="en-US" sz="1600" b="1"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25" name="TextBox 24">
            <a:extLst>
              <a:ext uri="{FF2B5EF4-FFF2-40B4-BE49-F238E27FC236}">
                <a16:creationId xmlns:a16="http://schemas.microsoft.com/office/drawing/2014/main" xmlns="" id="{6B62F385-4984-42D0-B6C4-0114957C274C}"/>
              </a:ext>
            </a:extLst>
          </p:cNvPr>
          <p:cNvSpPr txBox="1"/>
          <p:nvPr/>
        </p:nvSpPr>
        <p:spPr>
          <a:xfrm>
            <a:off x="7862221" y="4428675"/>
            <a:ext cx="2936721" cy="1569660"/>
          </a:xfrm>
          <a:prstGeom prst="rect">
            <a:avLst/>
          </a:prstGeom>
          <a:noFill/>
        </p:spPr>
        <p:txBody>
          <a:bodyPr wrap="square" rtlCol="0">
            <a:spAutoFit/>
          </a:bodyPr>
          <a:lstStyle/>
          <a:p>
            <a:pPr algn="just"/>
            <a:r>
              <a:rPr lang="en-GB" sz="1600" dirty="0">
                <a:effectLst/>
                <a:latin typeface="Arial" panose="020B0604020202020204" pitchFamily="34" charset="0"/>
                <a:ea typeface="STFangsong" panose="02010600040101010101" pitchFamily="2" charset="-122"/>
                <a:cs typeface="Arial" panose="020B0604020202020204" pitchFamily="34" charset="0"/>
              </a:rPr>
              <a:t>that will help you to know what are the basic measures to follow to protect your SME from these threats, then to be able to work remotely in a safer way. </a:t>
            </a:r>
            <a:endParaRPr lang="ko-KR" alt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Rectangle 9">
            <a:extLst>
              <a:ext uri="{FF2B5EF4-FFF2-40B4-BE49-F238E27FC236}">
                <a16:creationId xmlns:a16="http://schemas.microsoft.com/office/drawing/2014/main" xmlns=""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sp>
        <p:nvSpPr>
          <p:cNvPr id="28" name="Rectangle 36">
            <a:extLst>
              <a:ext uri="{FF2B5EF4-FFF2-40B4-BE49-F238E27FC236}">
                <a16:creationId xmlns:a16="http://schemas.microsoft.com/office/drawing/2014/main" xmlns="" id="{6754B655-119D-4E8B-AC38-33FA3AFE666E}"/>
              </a:ext>
            </a:extLst>
          </p:cNvPr>
          <p:cNvSpPr/>
          <p:nvPr/>
        </p:nvSpPr>
        <p:spPr>
          <a:xfrm>
            <a:off x="7075022" y="2682600"/>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sp>
        <p:nvSpPr>
          <p:cNvPr id="29" name="Oval 21">
            <a:extLst>
              <a:ext uri="{FF2B5EF4-FFF2-40B4-BE49-F238E27FC236}">
                <a16:creationId xmlns:a16="http://schemas.microsoft.com/office/drawing/2014/main" xmlns=""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sp>
        <p:nvSpPr>
          <p:cNvPr id="30" name="Rectangle 16">
            <a:extLst>
              <a:ext uri="{FF2B5EF4-FFF2-40B4-BE49-F238E27FC236}">
                <a16:creationId xmlns:a16="http://schemas.microsoft.com/office/drawing/2014/main" xmlns="" id="{A7F6056B-624F-4305-9B1F-E44F6C4B5186}"/>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600" dirty="0">
              <a:latin typeface="Arial" panose="020B0604020202020204" pitchFamily="34" charset="0"/>
              <a:cs typeface="Arial" panose="020B0604020202020204" pitchFamily="34" charset="0"/>
            </a:endParaRPr>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250" y="451493"/>
            <a:ext cx="3456432" cy="649224"/>
          </a:xfrm>
          <a:prstGeom prst="rect">
            <a:avLst/>
          </a:prstGeom>
        </p:spPr>
      </p:pic>
      <p:sp>
        <p:nvSpPr>
          <p:cNvPr id="31"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Objectives &amp; Goals</a:t>
            </a:r>
            <a:endParaRPr lang="en-US" altLang="ko-KR" sz="2400" b="1" dirty="0">
              <a:solidFill>
                <a:srgbClr val="F36A0D"/>
              </a:solidFill>
              <a:latin typeface="Trebuchet MS" panose="020B0603020202020204" pitchFamily="34" charset="0"/>
              <a:cs typeface="Arial" pitchFamily="34" charset="0"/>
            </a:endParaRPr>
          </a:p>
        </p:txBody>
      </p:sp>
      <p:sp>
        <p:nvSpPr>
          <p:cNvPr id="35" name="Rectangle 16">
            <a:extLst>
              <a:ext uri="{FF2B5EF4-FFF2-40B4-BE49-F238E27FC236}">
                <a16:creationId xmlns:a16="http://schemas.microsoft.com/office/drawing/2014/main" xmlns="" id="{1324670C-8CD3-4309-91C6-D8C32837407E}"/>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just"/>
            <a:endParaRPr lang="ko-KR" altLang="en-US" sz="1600" dirty="0">
              <a:solidFill>
                <a:schemeClr val="tx1"/>
              </a:solidFill>
              <a:latin typeface="Arial" panose="020B0604020202020204" pitchFamily="34" charset="0"/>
              <a:cs typeface="Arial" panose="020B0604020202020204" pitchFamily="34" charset="0"/>
            </a:endParaRPr>
          </a:p>
        </p:txBody>
      </p:sp>
      <p:sp>
        <p:nvSpPr>
          <p:cNvPr id="36" name="CuadroTexto 35">
            <a:extLst>
              <a:ext uri="{FF2B5EF4-FFF2-40B4-BE49-F238E27FC236}">
                <a16:creationId xmlns:a16="http://schemas.microsoft.com/office/drawing/2014/main" xmlns="" id="{277AA379-8432-4D68-8588-777B30FBDFEC}"/>
              </a:ext>
            </a:extLst>
          </p:cNvPr>
          <p:cNvSpPr txBox="1"/>
          <p:nvPr/>
        </p:nvSpPr>
        <p:spPr>
          <a:xfrm>
            <a:off x="1040501" y="2131084"/>
            <a:ext cx="1303840" cy="338554"/>
          </a:xfrm>
          <a:prstGeom prst="rect">
            <a:avLst/>
          </a:prstGeom>
          <a:noFill/>
        </p:spPr>
        <p:txBody>
          <a:bodyPr wrap="square" rtlCol="0">
            <a:spAutoFit/>
          </a:bodyPr>
          <a:lstStyle/>
          <a:p>
            <a:r>
              <a:rPr lang="es-ES" sz="1600" dirty="0">
                <a:solidFill>
                  <a:schemeClr val="tx2">
                    <a:lumMod val="75000"/>
                  </a:schemeClr>
                </a:solidFill>
                <a:latin typeface="Arial" panose="020B0604020202020204" pitchFamily="34" charset="0"/>
                <a:cs typeface="Arial" panose="020B0604020202020204" pitchFamily="34" charset="0"/>
              </a:rPr>
              <a:t>1</a:t>
            </a:r>
          </a:p>
        </p:txBody>
      </p:sp>
      <p:sp>
        <p:nvSpPr>
          <p:cNvPr id="37" name="CuadroTexto 36">
            <a:extLst>
              <a:ext uri="{FF2B5EF4-FFF2-40B4-BE49-F238E27FC236}">
                <a16:creationId xmlns:a16="http://schemas.microsoft.com/office/drawing/2014/main" xmlns="" id="{E0EF125D-C6C1-4972-804F-8815A54759FC}"/>
              </a:ext>
            </a:extLst>
          </p:cNvPr>
          <p:cNvSpPr txBox="1"/>
          <p:nvPr/>
        </p:nvSpPr>
        <p:spPr>
          <a:xfrm>
            <a:off x="9801445" y="2133392"/>
            <a:ext cx="1303840" cy="338554"/>
          </a:xfrm>
          <a:prstGeom prst="rect">
            <a:avLst/>
          </a:prstGeom>
          <a:noFill/>
        </p:spPr>
        <p:txBody>
          <a:bodyPr wrap="square" rtlCol="0">
            <a:spAutoFit/>
          </a:bodyPr>
          <a:lstStyle/>
          <a:p>
            <a:pPr algn="r"/>
            <a:r>
              <a:rPr lang="es-ES" sz="1600" dirty="0">
                <a:solidFill>
                  <a:schemeClr val="accent3">
                    <a:lumMod val="75000"/>
                  </a:schemeClr>
                </a:solidFill>
                <a:latin typeface="Arial" panose="020B0604020202020204" pitchFamily="34" charset="0"/>
                <a:cs typeface="Arial" panose="020B0604020202020204" pitchFamily="34" charset="0"/>
              </a:rPr>
              <a:t>2</a:t>
            </a:r>
          </a:p>
        </p:txBody>
      </p:sp>
      <p:sp>
        <p:nvSpPr>
          <p:cNvPr id="38" name="CuadroTexto 37">
            <a:extLst>
              <a:ext uri="{FF2B5EF4-FFF2-40B4-BE49-F238E27FC236}">
                <a16:creationId xmlns:a16="http://schemas.microsoft.com/office/drawing/2014/main" xmlns="" id="{992249D3-98C8-40B6-9544-64AF1A7D9ED8}"/>
              </a:ext>
            </a:extLst>
          </p:cNvPr>
          <p:cNvSpPr txBox="1"/>
          <p:nvPr/>
        </p:nvSpPr>
        <p:spPr>
          <a:xfrm>
            <a:off x="1045380" y="4279031"/>
            <a:ext cx="1303840" cy="338554"/>
          </a:xfrm>
          <a:prstGeom prst="rect">
            <a:avLst/>
          </a:prstGeom>
          <a:noFill/>
        </p:spPr>
        <p:txBody>
          <a:bodyPr wrap="square" rtlCol="0">
            <a:spAutoFit/>
          </a:bodyPr>
          <a:lstStyle/>
          <a:p>
            <a:r>
              <a:rPr lang="es-ES" sz="1600" dirty="0">
                <a:solidFill>
                  <a:srgbClr val="FFC000"/>
                </a:solidFill>
                <a:latin typeface="Arial" panose="020B0604020202020204" pitchFamily="34" charset="0"/>
                <a:cs typeface="Arial" panose="020B0604020202020204" pitchFamily="34" charset="0"/>
              </a:rPr>
              <a:t>3</a:t>
            </a:r>
          </a:p>
        </p:txBody>
      </p:sp>
      <p:sp>
        <p:nvSpPr>
          <p:cNvPr id="39" name="CuadroTexto 38">
            <a:extLst>
              <a:ext uri="{FF2B5EF4-FFF2-40B4-BE49-F238E27FC236}">
                <a16:creationId xmlns:a16="http://schemas.microsoft.com/office/drawing/2014/main" xmlns="" id="{B4CF659E-D5C6-4D2E-90FE-33C67CE0F7F9}"/>
              </a:ext>
            </a:extLst>
          </p:cNvPr>
          <p:cNvSpPr txBox="1"/>
          <p:nvPr/>
        </p:nvSpPr>
        <p:spPr>
          <a:xfrm>
            <a:off x="9801445" y="4279031"/>
            <a:ext cx="1303840" cy="338554"/>
          </a:xfrm>
          <a:prstGeom prst="rect">
            <a:avLst/>
          </a:prstGeom>
          <a:noFill/>
        </p:spPr>
        <p:txBody>
          <a:bodyPr wrap="square" rtlCol="0">
            <a:spAutoFit/>
          </a:bodyPr>
          <a:lstStyle/>
          <a:p>
            <a:pPr algn="r"/>
            <a:r>
              <a:rPr lang="es-ES" sz="1600" dirty="0">
                <a:solidFill>
                  <a:schemeClr val="accent2">
                    <a:lumMod val="75000"/>
                  </a:schemeClr>
                </a:solidFill>
                <a:latin typeface="Arial" panose="020B0604020202020204" pitchFamily="34" charset="0"/>
                <a:cs typeface="Arial" panose="020B0604020202020204" pitchFamily="34" charset="0"/>
              </a:rPr>
              <a:t>4</a:t>
            </a:r>
          </a:p>
        </p:txBody>
      </p:sp>
      <p:sp>
        <p:nvSpPr>
          <p:cNvPr id="4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4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42" name="Immagin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02258" y="1568898"/>
            <a:ext cx="6835659" cy="2737160"/>
          </a:xfrm>
          <a:prstGeom prst="rect">
            <a:avLst/>
          </a:prstGeom>
          <a:noFill/>
        </p:spPr>
        <p:txBody>
          <a:bodyPr wrap="square">
            <a:spAutoFit/>
          </a:bodyPr>
          <a:lstStyle/>
          <a:p>
            <a:pPr marL="90170" algn="just">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What is sensitive personal data?</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gn="just">
              <a:lnSpc>
                <a:spcPct val="110000"/>
              </a:lnSpc>
              <a:spcAft>
                <a:spcPts val="600"/>
              </a:spcAft>
            </a:pPr>
            <a:endParaRPr lang="es-ES" dirty="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marL="90170" algn="just">
              <a:lnSpc>
                <a:spcPct val="110000"/>
              </a:lnSpc>
              <a:spcAft>
                <a:spcPts val="600"/>
              </a:spcAft>
            </a:pPr>
            <a:r>
              <a:rPr lang="en-GB" sz="1800" dirty="0">
                <a:effectLst/>
                <a:latin typeface="Arial" panose="020B0604020202020204" pitchFamily="34" charset="0"/>
                <a:ea typeface="STFangsong" panose="02010600040101010101" pitchFamily="2" charset="-122"/>
                <a:cs typeface="Arial" panose="020B0604020202020204" pitchFamily="34" charset="0"/>
              </a:rPr>
              <a:t>Sensitive personal data should be stored separately from other personal data, preferably in a locked drawer or filing cabinet. As with personal data in general, it should only be kept on laptops or handheld devices if the file has been encrypted and/or pseudonymised.</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6755364" y="599305"/>
            <a:ext cx="5279720" cy="474297"/>
          </a:xfrm>
          <a:prstGeom prst="rect">
            <a:avLst/>
          </a:prstGeom>
          <a:noFill/>
        </p:spPr>
        <p:txBody>
          <a:bodyPr wrap="square" rtlCol="0">
            <a:spAutoFit/>
          </a:bodyPr>
          <a:lstStyle/>
          <a:p>
            <a:pPr marL="90170">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2: Cybersecurity at user level</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076" name="Picture 4">
            <a:extLst>
              <a:ext uri="{FF2B5EF4-FFF2-40B4-BE49-F238E27FC236}">
                <a16:creationId xmlns:a16="http://schemas.microsoft.com/office/drawing/2014/main" xmlns="" id="{FD29E368-97BB-459C-9724-0865CAC0E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917" y="1889719"/>
            <a:ext cx="3754269" cy="375426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1" name="Immagin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081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46275" y="1286629"/>
            <a:ext cx="11079282" cy="2050818"/>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Physical security </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endParaRPr lang="es-ES" dirty="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Cybersecurity starts with strong physical security. This includes storing documents securely, locking them in a room or cabinet, limiting the physical access to sensitive data, deleting information correctly and shredding sensitive data documents when they are no longer needed. Allow access to personal and financial information just to the staff who really need it.</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6755364" y="599305"/>
            <a:ext cx="5279720" cy="474297"/>
          </a:xfrm>
          <a:prstGeom prst="rect">
            <a:avLst/>
          </a:prstGeom>
          <a:noFill/>
        </p:spPr>
        <p:txBody>
          <a:bodyPr wrap="square" rtlCol="0">
            <a:spAutoFit/>
          </a:bodyPr>
          <a:lstStyle/>
          <a:p>
            <a:pPr marL="90170">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2: Cybersecurity at user level</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4098" name="Picture 2" descr="PhysicalSecurity-2016-rounded_v1 - Memoori">
            <a:extLst>
              <a:ext uri="{FF2B5EF4-FFF2-40B4-BE49-F238E27FC236}">
                <a16:creationId xmlns:a16="http://schemas.microsoft.com/office/drawing/2014/main" xmlns="" id="{80C2F524-F8BA-4FBC-BBEB-18A618423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7460" y="3188017"/>
            <a:ext cx="3535528" cy="28235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337ADC2B-1378-4B1B-959B-AFC33A068B3C}"/>
              </a:ext>
            </a:extLst>
          </p:cNvPr>
          <p:cNvSpPr txBox="1"/>
          <p:nvPr/>
        </p:nvSpPr>
        <p:spPr>
          <a:xfrm>
            <a:off x="246274" y="3273657"/>
            <a:ext cx="7218617" cy="2964914"/>
          </a:xfrm>
          <a:prstGeom prst="rect">
            <a:avLst/>
          </a:prstGeom>
          <a:noFill/>
        </p:spPr>
        <p:txBody>
          <a:bodyPr wrap="square">
            <a:spAutoFit/>
          </a:bodyPr>
          <a:lstStyle/>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	Remind your employees to never leave sensitive data documents unattended in the workplace or in public places.  Failures in physical security can expose sensitive company data to identity theft, with potentially serious consequences.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All can occur due to physical security breaches, such as the loss of a laptop, the theft of a mobile phone, or the misplacement of a flash drive. As such, they are less likely to result in a data breach if the information on those devices is protected.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9612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30251" y="1559567"/>
            <a:ext cx="11079282" cy="3577390"/>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Here are some useful examples:</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endParaRPr lang="es-ES" dirty="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marL="90170" algn="just">
              <a:lnSpc>
                <a:spcPct val="110000"/>
              </a:lnSpc>
              <a:spcAft>
                <a:spcPts val="600"/>
              </a:spcAft>
            </a:pPr>
            <a:r>
              <a:rPr lang="en-US" sz="1800"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Require complex passwords:</a:t>
            </a:r>
            <a:r>
              <a:rPr lang="en-US" sz="1800" dirty="0">
                <a:effectLst/>
                <a:latin typeface="Arial" panose="020B0604020202020204" pitchFamily="34" charset="0"/>
                <a:ea typeface="STFangsong" panose="02010600040101010101" pitchFamily="2" charset="-122"/>
                <a:cs typeface="Arial" panose="020B0604020202020204" pitchFamily="34" charset="0"/>
              </a:rPr>
              <a:t> Require long, complex and unique passwords. And make sure these passwords are stored securely. Consider using a password manager.</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Use multi-factor authentication: </a:t>
            </a:r>
            <a:r>
              <a:rPr lang="en-US" sz="1800" dirty="0">
                <a:effectLst/>
                <a:latin typeface="Arial" panose="020B0604020202020204" pitchFamily="34" charset="0"/>
                <a:ea typeface="STFangsong" panose="02010600040101010101" pitchFamily="2" charset="-122"/>
                <a:cs typeface="Arial" panose="020B0604020202020204" pitchFamily="34" charset="0"/>
              </a:rPr>
              <a:t>Require multi-factor authentication to access areas of your network with sensitive information. This requires additional steps beyond logging in with a password, such as a temporary code on a smartphone.</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6755364" y="599305"/>
            <a:ext cx="5279720" cy="474297"/>
          </a:xfrm>
          <a:prstGeom prst="rect">
            <a:avLst/>
          </a:prstGeom>
          <a:noFill/>
        </p:spPr>
        <p:txBody>
          <a:bodyPr wrap="square" rtlCol="0">
            <a:spAutoFit/>
          </a:bodyPr>
          <a:lstStyle/>
          <a:p>
            <a:pPr marL="90170">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2: Cybersecurity at user level</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5122" name="Picture 2" descr="El reseteo de contraseñas olvidadas ya no es un problema">
            <a:extLst>
              <a:ext uri="{FF2B5EF4-FFF2-40B4-BE49-F238E27FC236}">
                <a16:creationId xmlns:a16="http://schemas.microsoft.com/office/drawing/2014/main" xmlns="" id="{D39EF2F4-D026-472B-86B1-6B7F63B01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4380" y="4053929"/>
            <a:ext cx="4485034" cy="2433014"/>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1" name="Immagin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79512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02259" y="1568898"/>
            <a:ext cx="11079282" cy="3272691"/>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Here are some useful examples:</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endParaRPr lang="es-ES" dirty="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marL="90170" algn="just">
              <a:lnSpc>
                <a:spcPct val="110000"/>
              </a:lnSpc>
              <a:spcAft>
                <a:spcPts val="600"/>
              </a:spcAft>
            </a:pPr>
            <a:r>
              <a:rPr lang="en-US" sz="1800"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Limit login attempts: </a:t>
            </a:r>
            <a:r>
              <a:rPr lang="en-US" sz="1800" dirty="0">
                <a:effectLst/>
                <a:latin typeface="Arial" panose="020B0604020202020204" pitchFamily="34" charset="0"/>
                <a:ea typeface="STFangsong" panose="02010600040101010101" pitchFamily="2" charset="-122"/>
                <a:cs typeface="Arial" panose="020B0604020202020204" pitchFamily="34" charset="0"/>
              </a:rPr>
              <a:t>Limit the number of incorrect login attempts allowed to unlock devices. This will help protect against intruders.</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Encrypt: </a:t>
            </a:r>
            <a:r>
              <a:rPr lang="en-US" sz="1800" dirty="0">
                <a:effectLst/>
                <a:latin typeface="Arial" panose="020B0604020202020204" pitchFamily="34" charset="0"/>
                <a:ea typeface="STFangsong" panose="02010600040101010101" pitchFamily="2" charset="-122"/>
                <a:cs typeface="Arial" panose="020B0604020202020204" pitchFamily="34" charset="0"/>
              </a:rPr>
              <a:t>Encrypt portable devices, including laptops and thumb drives, that contain sensitive information. Encrypt any sensitive data you send outside the company, such as to an accountant or lawyer.</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6755364" y="599305"/>
            <a:ext cx="5279720" cy="474297"/>
          </a:xfrm>
          <a:prstGeom prst="rect">
            <a:avLst/>
          </a:prstGeom>
          <a:noFill/>
        </p:spPr>
        <p:txBody>
          <a:bodyPr wrap="square" rtlCol="0">
            <a:spAutoFit/>
          </a:bodyPr>
          <a:lstStyle/>
          <a:p>
            <a:pPr marL="90170">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2: Cybersecurity at user level</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6146" name="Picture 2" descr="Managing Encryption for Data Centers Is Hard. And It Will Get Harder | Data  Center Knowledge">
            <a:extLst>
              <a:ext uri="{FF2B5EF4-FFF2-40B4-BE49-F238E27FC236}">
                <a16:creationId xmlns:a16="http://schemas.microsoft.com/office/drawing/2014/main" xmlns="" id="{A527002D-29DF-4A69-AF17-39943146E3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8593" y="4195488"/>
            <a:ext cx="3732948" cy="193938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1" name="Immagin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4391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02259" y="1568898"/>
            <a:ext cx="11079282" cy="1441420"/>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Email security</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gn="just">
              <a:lnSpc>
                <a:spcPct val="110000"/>
              </a:lnSpc>
              <a:spcAft>
                <a:spcPts val="600"/>
              </a:spcAft>
            </a:pPr>
            <a:endParaRPr lang="es-ES" dirty="0">
              <a:solidFill>
                <a:srgbClr val="0594A9"/>
              </a:solidFill>
              <a:latin typeface="Tw Cen MT" panose="020B0602020104020603" pitchFamily="34" charset="0"/>
              <a:ea typeface="STFangsong" panose="02010600040101010101" pitchFamily="2" charset="-122"/>
              <a:cs typeface="Levenim MT" panose="02010502060101010101" pitchFamily="2" charset="-79"/>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In the case of the user/employee using personal devices to access the company's systems, or for personal use, certain security measures should be taken regarding the use of email, as it can also be a gateway for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6755364" y="599305"/>
            <a:ext cx="5279720" cy="474297"/>
          </a:xfrm>
          <a:prstGeom prst="rect">
            <a:avLst/>
          </a:prstGeom>
          <a:noFill/>
        </p:spPr>
        <p:txBody>
          <a:bodyPr wrap="square" rtlCol="0">
            <a:spAutoFit/>
          </a:bodyPr>
          <a:lstStyle/>
          <a:p>
            <a:pPr marL="90170">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2: Cybersecurity at user level</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1026" name="Picture 2" descr="Email: ¿Qué tan seguro es el suyo? [Encuesta] – Naked Security">
            <a:extLst>
              <a:ext uri="{FF2B5EF4-FFF2-40B4-BE49-F238E27FC236}">
                <a16:creationId xmlns:a16="http://schemas.microsoft.com/office/drawing/2014/main" xmlns="" id="{62026D95-9573-4DFF-B4DE-04E61029AF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275" y="3075001"/>
            <a:ext cx="4342176" cy="227129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12B833D4-76D8-4C1A-ADE6-F04CBD191A6B}"/>
              </a:ext>
            </a:extLst>
          </p:cNvPr>
          <p:cNvSpPr txBox="1"/>
          <p:nvPr/>
        </p:nvSpPr>
        <p:spPr>
          <a:xfrm>
            <a:off x="378667" y="2968021"/>
            <a:ext cx="6134099" cy="1200329"/>
          </a:xfrm>
          <a:prstGeom prst="rect">
            <a:avLst/>
          </a:prstGeom>
          <a:noFill/>
        </p:spPr>
        <p:txBody>
          <a:bodyPr wrap="square">
            <a:spAutoFit/>
          </a:bodyPr>
          <a:lstStyle/>
          <a:p>
            <a:pPr algn="just"/>
            <a:r>
              <a:rPr lang="en-US" sz="1800" dirty="0">
                <a:effectLst/>
                <a:latin typeface="Arial" panose="020B0604020202020204" pitchFamily="34" charset="0"/>
                <a:ea typeface="STFangsong" panose="02010600040101010101" pitchFamily="2" charset="-122"/>
                <a:cs typeface="Arial" panose="020B0604020202020204" pitchFamily="34" charset="0"/>
              </a:rPr>
              <a:t>criminal actions. In the event that employees must use their personal devices to access company systems, employees should report this information to management for logging purposes.</a:t>
            </a:r>
            <a:endParaRPr lang="es-ES" dirty="0"/>
          </a:p>
        </p:txBody>
      </p:sp>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1364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02259" y="1568898"/>
            <a:ext cx="11079282" cy="1136721"/>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Email security</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endParaRPr lang="es-ES" dirty="0">
              <a:solidFill>
                <a:srgbClr val="0594A9"/>
              </a:solidFill>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To ensure the protection of company systems, all employees should:</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6755364" y="599305"/>
            <a:ext cx="5279720" cy="474297"/>
          </a:xfrm>
          <a:prstGeom prst="rect">
            <a:avLst/>
          </a:prstGeom>
          <a:noFill/>
        </p:spPr>
        <p:txBody>
          <a:bodyPr wrap="square" rtlCol="0">
            <a:spAutoFit/>
          </a:bodyPr>
          <a:lstStyle/>
          <a:p>
            <a:pPr marL="90170">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2: Cybersecurity at user level</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grpSp>
        <p:nvGrpSpPr>
          <p:cNvPr id="4" name="Grupo 3">
            <a:extLst>
              <a:ext uri="{FF2B5EF4-FFF2-40B4-BE49-F238E27FC236}">
                <a16:creationId xmlns:a16="http://schemas.microsoft.com/office/drawing/2014/main" xmlns="" id="{35EA1FB6-96D0-426B-9907-109FA83918FA}"/>
              </a:ext>
            </a:extLst>
          </p:cNvPr>
          <p:cNvGrpSpPr/>
          <p:nvPr/>
        </p:nvGrpSpPr>
        <p:grpSpPr>
          <a:xfrm>
            <a:off x="807324" y="2862330"/>
            <a:ext cx="7478259" cy="3094629"/>
            <a:chOff x="816655" y="2948937"/>
            <a:chExt cx="7478259" cy="3094629"/>
          </a:xfrm>
        </p:grpSpPr>
        <p:sp>
          <p:nvSpPr>
            <p:cNvPr id="5" name="Forma libre: forma 4">
              <a:extLst>
                <a:ext uri="{FF2B5EF4-FFF2-40B4-BE49-F238E27FC236}">
                  <a16:creationId xmlns:a16="http://schemas.microsoft.com/office/drawing/2014/main" xmlns="" id="{3F4202F1-5C0B-4E0D-B6FB-861C5BA1828C}"/>
                </a:ext>
              </a:extLst>
            </p:cNvPr>
            <p:cNvSpPr/>
            <p:nvPr/>
          </p:nvSpPr>
          <p:spPr>
            <a:xfrm>
              <a:off x="816655" y="2948937"/>
              <a:ext cx="7478259" cy="422235"/>
            </a:xfrm>
            <a:custGeom>
              <a:avLst/>
              <a:gdLst>
                <a:gd name="connsiteX0" fmla="*/ 0 w 6713148"/>
                <a:gd name="connsiteY0" fmla="*/ 0 h 422233"/>
                <a:gd name="connsiteX1" fmla="*/ 6502032 w 6713148"/>
                <a:gd name="connsiteY1" fmla="*/ 0 h 422233"/>
                <a:gd name="connsiteX2" fmla="*/ 6713148 w 6713148"/>
                <a:gd name="connsiteY2" fmla="*/ 211117 h 422233"/>
                <a:gd name="connsiteX3" fmla="*/ 6502032 w 6713148"/>
                <a:gd name="connsiteY3" fmla="*/ 422233 h 422233"/>
                <a:gd name="connsiteX4" fmla="*/ 0 w 6713148"/>
                <a:gd name="connsiteY4" fmla="*/ 422233 h 422233"/>
                <a:gd name="connsiteX5" fmla="*/ 0 w 6713148"/>
                <a:gd name="connsiteY5" fmla="*/ 0 h 42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3148" h="422233">
                  <a:moveTo>
                    <a:pt x="6713148" y="422232"/>
                  </a:moveTo>
                  <a:lnTo>
                    <a:pt x="211116" y="422232"/>
                  </a:lnTo>
                  <a:lnTo>
                    <a:pt x="0" y="211116"/>
                  </a:lnTo>
                  <a:lnTo>
                    <a:pt x="211116" y="1"/>
                  </a:lnTo>
                  <a:lnTo>
                    <a:pt x="6713148" y="1"/>
                  </a:lnTo>
                  <a:lnTo>
                    <a:pt x="6713148" y="422232"/>
                  </a:lnTo>
                  <a:close/>
                </a:path>
              </a:pathLst>
            </a:custGeom>
            <a:solidFill>
              <a:srgbClr val="0594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751" tIns="60961" rIns="113792" bIns="60961" numCol="1" spcCol="1270" anchor="ctr" anchorCtr="0">
              <a:noAutofit/>
            </a:bodyPr>
            <a:lstStyle/>
            <a:p>
              <a:pPr lvl="1"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Ensure that all personal devices used to access company systems are password protected (minimum 8 characters).</a:t>
              </a:r>
              <a:endParaRPr lang="es-ES" sz="1600" kern="1200" dirty="0">
                <a:latin typeface="Arial" panose="020B0604020202020204" pitchFamily="34" charset="0"/>
                <a:cs typeface="Arial" panose="020B0604020202020204" pitchFamily="34" charset="0"/>
              </a:endParaRPr>
            </a:p>
          </p:txBody>
        </p:sp>
        <p:sp>
          <p:nvSpPr>
            <p:cNvPr id="6" name="Elipse 5">
              <a:extLst>
                <a:ext uri="{FF2B5EF4-FFF2-40B4-BE49-F238E27FC236}">
                  <a16:creationId xmlns:a16="http://schemas.microsoft.com/office/drawing/2014/main" xmlns="" id="{1BC70222-4E0D-4646-A9C7-AED19A2AE1E8}"/>
                </a:ext>
              </a:extLst>
            </p:cNvPr>
            <p:cNvSpPr/>
            <p:nvPr/>
          </p:nvSpPr>
          <p:spPr>
            <a:xfrm>
              <a:off x="1072277" y="2948938"/>
              <a:ext cx="422233" cy="422233"/>
            </a:xfrm>
            <a:prstGeom prst="ellipse">
              <a:avLst/>
            </a:prstGeom>
            <a:solidFill>
              <a:srgbClr val="FC971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orma libre: forma 6">
              <a:extLst>
                <a:ext uri="{FF2B5EF4-FFF2-40B4-BE49-F238E27FC236}">
                  <a16:creationId xmlns:a16="http://schemas.microsoft.com/office/drawing/2014/main" xmlns="" id="{24E6428C-6055-4DE6-96C2-96C02E8F1469}"/>
                </a:ext>
              </a:extLst>
            </p:cNvPr>
            <p:cNvSpPr/>
            <p:nvPr/>
          </p:nvSpPr>
          <p:spPr>
            <a:xfrm>
              <a:off x="816655" y="3483416"/>
              <a:ext cx="7478259" cy="422235"/>
            </a:xfrm>
            <a:custGeom>
              <a:avLst/>
              <a:gdLst>
                <a:gd name="connsiteX0" fmla="*/ 0 w 6713148"/>
                <a:gd name="connsiteY0" fmla="*/ 0 h 422233"/>
                <a:gd name="connsiteX1" fmla="*/ 6502032 w 6713148"/>
                <a:gd name="connsiteY1" fmla="*/ 0 h 422233"/>
                <a:gd name="connsiteX2" fmla="*/ 6713148 w 6713148"/>
                <a:gd name="connsiteY2" fmla="*/ 211117 h 422233"/>
                <a:gd name="connsiteX3" fmla="*/ 6502032 w 6713148"/>
                <a:gd name="connsiteY3" fmla="*/ 422233 h 422233"/>
                <a:gd name="connsiteX4" fmla="*/ 0 w 6713148"/>
                <a:gd name="connsiteY4" fmla="*/ 422233 h 422233"/>
                <a:gd name="connsiteX5" fmla="*/ 0 w 6713148"/>
                <a:gd name="connsiteY5" fmla="*/ 0 h 42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3148" h="422233">
                  <a:moveTo>
                    <a:pt x="6713148" y="422232"/>
                  </a:moveTo>
                  <a:lnTo>
                    <a:pt x="211116" y="422232"/>
                  </a:lnTo>
                  <a:lnTo>
                    <a:pt x="0" y="211116"/>
                  </a:lnTo>
                  <a:lnTo>
                    <a:pt x="211116" y="1"/>
                  </a:lnTo>
                  <a:lnTo>
                    <a:pt x="6713148" y="1"/>
                  </a:lnTo>
                  <a:lnTo>
                    <a:pt x="6713148" y="422232"/>
                  </a:lnTo>
                  <a:close/>
                </a:path>
              </a:pathLst>
            </a:custGeom>
            <a:solidFill>
              <a:srgbClr val="0594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751" tIns="60961" rIns="113792" bIns="60961" numCol="1" spcCol="1270" anchor="ctr" anchorCtr="0">
              <a:noAutofit/>
            </a:bodyPr>
            <a:lstStyle/>
            <a:p>
              <a:pPr lvl="1"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Install comprehensive anti-virus software.</a:t>
              </a:r>
              <a:endParaRPr lang="es-ES" sz="1600" kern="1200" dirty="0">
                <a:latin typeface="Arial" panose="020B0604020202020204" pitchFamily="34" charset="0"/>
                <a:cs typeface="Arial" panose="020B0604020202020204" pitchFamily="34" charset="0"/>
              </a:endParaRPr>
            </a:p>
          </p:txBody>
        </p:sp>
        <p:sp>
          <p:nvSpPr>
            <p:cNvPr id="10" name="Elipse 9">
              <a:extLst>
                <a:ext uri="{FF2B5EF4-FFF2-40B4-BE49-F238E27FC236}">
                  <a16:creationId xmlns:a16="http://schemas.microsoft.com/office/drawing/2014/main" xmlns="" id="{3C81B6F5-1F30-470E-8C5F-FCA977EE7E60}"/>
                </a:ext>
              </a:extLst>
            </p:cNvPr>
            <p:cNvSpPr/>
            <p:nvPr/>
          </p:nvSpPr>
          <p:spPr>
            <a:xfrm>
              <a:off x="1072277" y="3483417"/>
              <a:ext cx="422233" cy="422233"/>
            </a:xfrm>
            <a:prstGeom prst="ellipse">
              <a:avLst/>
            </a:prstGeom>
            <a:solidFill>
              <a:srgbClr val="FC971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orma libre: forma 10">
              <a:extLst>
                <a:ext uri="{FF2B5EF4-FFF2-40B4-BE49-F238E27FC236}">
                  <a16:creationId xmlns:a16="http://schemas.microsoft.com/office/drawing/2014/main" xmlns="" id="{EC3B7341-D4B5-416B-8A06-1CEF8E1B8E17}"/>
                </a:ext>
              </a:extLst>
            </p:cNvPr>
            <p:cNvSpPr/>
            <p:nvPr/>
          </p:nvSpPr>
          <p:spPr>
            <a:xfrm>
              <a:off x="816655" y="4017895"/>
              <a:ext cx="7478259" cy="422235"/>
            </a:xfrm>
            <a:custGeom>
              <a:avLst/>
              <a:gdLst>
                <a:gd name="connsiteX0" fmla="*/ 0 w 6713148"/>
                <a:gd name="connsiteY0" fmla="*/ 0 h 422233"/>
                <a:gd name="connsiteX1" fmla="*/ 6502032 w 6713148"/>
                <a:gd name="connsiteY1" fmla="*/ 0 h 422233"/>
                <a:gd name="connsiteX2" fmla="*/ 6713148 w 6713148"/>
                <a:gd name="connsiteY2" fmla="*/ 211117 h 422233"/>
                <a:gd name="connsiteX3" fmla="*/ 6502032 w 6713148"/>
                <a:gd name="connsiteY3" fmla="*/ 422233 h 422233"/>
                <a:gd name="connsiteX4" fmla="*/ 0 w 6713148"/>
                <a:gd name="connsiteY4" fmla="*/ 422233 h 422233"/>
                <a:gd name="connsiteX5" fmla="*/ 0 w 6713148"/>
                <a:gd name="connsiteY5" fmla="*/ 0 h 42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3148" h="422233">
                  <a:moveTo>
                    <a:pt x="6713148" y="422232"/>
                  </a:moveTo>
                  <a:lnTo>
                    <a:pt x="211116" y="422232"/>
                  </a:lnTo>
                  <a:lnTo>
                    <a:pt x="0" y="211116"/>
                  </a:lnTo>
                  <a:lnTo>
                    <a:pt x="211116" y="1"/>
                  </a:lnTo>
                  <a:lnTo>
                    <a:pt x="6713148" y="1"/>
                  </a:lnTo>
                  <a:lnTo>
                    <a:pt x="6713148" y="422232"/>
                  </a:lnTo>
                  <a:close/>
                </a:path>
              </a:pathLst>
            </a:custGeom>
            <a:solidFill>
              <a:srgbClr val="0594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751" tIns="60961" rIns="113792" bIns="60961" numCol="1" spcCol="1270" anchor="ctr" anchorCtr="0">
              <a:noAutofit/>
            </a:bodyPr>
            <a:lstStyle/>
            <a:p>
              <a:pPr lvl="1"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Regularly update anti-virus software.</a:t>
              </a:r>
              <a:endParaRPr lang="es-ES" sz="1600" kern="1200" dirty="0">
                <a:latin typeface="Arial" panose="020B0604020202020204" pitchFamily="34" charset="0"/>
                <a:cs typeface="Arial" panose="020B0604020202020204" pitchFamily="34" charset="0"/>
              </a:endParaRPr>
            </a:p>
          </p:txBody>
        </p:sp>
        <p:sp>
          <p:nvSpPr>
            <p:cNvPr id="12" name="Elipse 11">
              <a:extLst>
                <a:ext uri="{FF2B5EF4-FFF2-40B4-BE49-F238E27FC236}">
                  <a16:creationId xmlns:a16="http://schemas.microsoft.com/office/drawing/2014/main" xmlns="" id="{C394B3FE-37FF-4D05-A6FB-3652A234ADC4}"/>
                </a:ext>
              </a:extLst>
            </p:cNvPr>
            <p:cNvSpPr/>
            <p:nvPr/>
          </p:nvSpPr>
          <p:spPr>
            <a:xfrm>
              <a:off x="1072277" y="4017896"/>
              <a:ext cx="422233" cy="422233"/>
            </a:xfrm>
            <a:prstGeom prst="ellipse">
              <a:avLst/>
            </a:prstGeom>
            <a:solidFill>
              <a:srgbClr val="FC971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orma libre: forma 12">
              <a:extLst>
                <a:ext uri="{FF2B5EF4-FFF2-40B4-BE49-F238E27FC236}">
                  <a16:creationId xmlns:a16="http://schemas.microsoft.com/office/drawing/2014/main" xmlns="" id="{E15B1973-D383-4D87-866F-2F6DEB728F65}"/>
                </a:ext>
              </a:extLst>
            </p:cNvPr>
            <p:cNvSpPr/>
            <p:nvPr/>
          </p:nvSpPr>
          <p:spPr>
            <a:xfrm>
              <a:off x="816655" y="4552374"/>
              <a:ext cx="7478259" cy="422235"/>
            </a:xfrm>
            <a:custGeom>
              <a:avLst/>
              <a:gdLst>
                <a:gd name="connsiteX0" fmla="*/ 0 w 6713148"/>
                <a:gd name="connsiteY0" fmla="*/ 0 h 422233"/>
                <a:gd name="connsiteX1" fmla="*/ 6502032 w 6713148"/>
                <a:gd name="connsiteY1" fmla="*/ 0 h 422233"/>
                <a:gd name="connsiteX2" fmla="*/ 6713148 w 6713148"/>
                <a:gd name="connsiteY2" fmla="*/ 211117 h 422233"/>
                <a:gd name="connsiteX3" fmla="*/ 6502032 w 6713148"/>
                <a:gd name="connsiteY3" fmla="*/ 422233 h 422233"/>
                <a:gd name="connsiteX4" fmla="*/ 0 w 6713148"/>
                <a:gd name="connsiteY4" fmla="*/ 422233 h 422233"/>
                <a:gd name="connsiteX5" fmla="*/ 0 w 6713148"/>
                <a:gd name="connsiteY5" fmla="*/ 0 h 42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3148" h="422233">
                  <a:moveTo>
                    <a:pt x="6713148" y="422232"/>
                  </a:moveTo>
                  <a:lnTo>
                    <a:pt x="211116" y="422232"/>
                  </a:lnTo>
                  <a:lnTo>
                    <a:pt x="0" y="211116"/>
                  </a:lnTo>
                  <a:lnTo>
                    <a:pt x="211116" y="1"/>
                  </a:lnTo>
                  <a:lnTo>
                    <a:pt x="6713148" y="1"/>
                  </a:lnTo>
                  <a:lnTo>
                    <a:pt x="6713148" y="422232"/>
                  </a:lnTo>
                  <a:close/>
                </a:path>
              </a:pathLst>
            </a:custGeom>
            <a:solidFill>
              <a:srgbClr val="0594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751" tIns="60961" rIns="113792" bIns="60961" numCol="1" spcCol="1270" anchor="ctr" anchorCtr="0">
              <a:noAutofit/>
            </a:bodyPr>
            <a:lstStyle/>
            <a:p>
              <a:pPr lvl="1"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Lock all devices if left unattended.</a:t>
              </a:r>
              <a:endParaRPr lang="es-ES" sz="1600" kern="1200" dirty="0">
                <a:latin typeface="Arial" panose="020B0604020202020204" pitchFamily="34" charset="0"/>
                <a:cs typeface="Arial" panose="020B0604020202020204" pitchFamily="34" charset="0"/>
              </a:endParaRPr>
            </a:p>
          </p:txBody>
        </p:sp>
        <p:sp>
          <p:nvSpPr>
            <p:cNvPr id="14" name="Elipse 13">
              <a:extLst>
                <a:ext uri="{FF2B5EF4-FFF2-40B4-BE49-F238E27FC236}">
                  <a16:creationId xmlns:a16="http://schemas.microsoft.com/office/drawing/2014/main" xmlns="" id="{AE20BBDC-7494-49F1-8BBC-778C73A06858}"/>
                </a:ext>
              </a:extLst>
            </p:cNvPr>
            <p:cNvSpPr/>
            <p:nvPr/>
          </p:nvSpPr>
          <p:spPr>
            <a:xfrm>
              <a:off x="1072277" y="4552375"/>
              <a:ext cx="422233" cy="422233"/>
            </a:xfrm>
            <a:prstGeom prst="ellipse">
              <a:avLst/>
            </a:prstGeom>
            <a:solidFill>
              <a:srgbClr val="FC971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orma libre: forma 14">
              <a:extLst>
                <a:ext uri="{FF2B5EF4-FFF2-40B4-BE49-F238E27FC236}">
                  <a16:creationId xmlns:a16="http://schemas.microsoft.com/office/drawing/2014/main" xmlns="" id="{7814B7EA-BF6E-493B-8457-162E15138042}"/>
                </a:ext>
              </a:extLst>
            </p:cNvPr>
            <p:cNvSpPr/>
            <p:nvPr/>
          </p:nvSpPr>
          <p:spPr>
            <a:xfrm>
              <a:off x="816655" y="5086853"/>
              <a:ext cx="7478259" cy="422234"/>
            </a:xfrm>
            <a:custGeom>
              <a:avLst/>
              <a:gdLst>
                <a:gd name="connsiteX0" fmla="*/ 0 w 6713148"/>
                <a:gd name="connsiteY0" fmla="*/ 0 h 422233"/>
                <a:gd name="connsiteX1" fmla="*/ 6502032 w 6713148"/>
                <a:gd name="connsiteY1" fmla="*/ 0 h 422233"/>
                <a:gd name="connsiteX2" fmla="*/ 6713148 w 6713148"/>
                <a:gd name="connsiteY2" fmla="*/ 211117 h 422233"/>
                <a:gd name="connsiteX3" fmla="*/ 6502032 w 6713148"/>
                <a:gd name="connsiteY3" fmla="*/ 422233 h 422233"/>
                <a:gd name="connsiteX4" fmla="*/ 0 w 6713148"/>
                <a:gd name="connsiteY4" fmla="*/ 422233 h 422233"/>
                <a:gd name="connsiteX5" fmla="*/ 0 w 6713148"/>
                <a:gd name="connsiteY5" fmla="*/ 0 h 42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3148" h="422233">
                  <a:moveTo>
                    <a:pt x="6713148" y="422232"/>
                  </a:moveTo>
                  <a:lnTo>
                    <a:pt x="211116" y="422232"/>
                  </a:lnTo>
                  <a:lnTo>
                    <a:pt x="0" y="211116"/>
                  </a:lnTo>
                  <a:lnTo>
                    <a:pt x="211116" y="1"/>
                  </a:lnTo>
                  <a:lnTo>
                    <a:pt x="6713148" y="1"/>
                  </a:lnTo>
                  <a:lnTo>
                    <a:pt x="6713148" y="422232"/>
                  </a:lnTo>
                  <a:close/>
                </a:path>
              </a:pathLst>
            </a:custGeom>
            <a:solidFill>
              <a:srgbClr val="0594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751" tIns="60961" rIns="113792" bIns="60960" numCol="1" spcCol="1270" anchor="ctr" anchorCtr="0">
              <a:noAutofit/>
            </a:bodyPr>
            <a:lstStyle/>
            <a:p>
              <a:pPr lvl="1"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Ensure that all devices are protected at all times.</a:t>
              </a:r>
              <a:endParaRPr lang="es-ES" sz="1600" kern="1200" dirty="0">
                <a:latin typeface="Arial" panose="020B0604020202020204" pitchFamily="34" charset="0"/>
                <a:cs typeface="Arial" panose="020B0604020202020204" pitchFamily="34" charset="0"/>
              </a:endParaRPr>
            </a:p>
          </p:txBody>
        </p:sp>
        <p:sp>
          <p:nvSpPr>
            <p:cNvPr id="16" name="Elipse 15">
              <a:extLst>
                <a:ext uri="{FF2B5EF4-FFF2-40B4-BE49-F238E27FC236}">
                  <a16:creationId xmlns:a16="http://schemas.microsoft.com/office/drawing/2014/main" xmlns="" id="{2449E4CA-5C53-4899-AEFA-A8C4E546C83E}"/>
                </a:ext>
              </a:extLst>
            </p:cNvPr>
            <p:cNvSpPr/>
            <p:nvPr/>
          </p:nvSpPr>
          <p:spPr>
            <a:xfrm>
              <a:off x="1072277" y="5086854"/>
              <a:ext cx="422233" cy="422233"/>
            </a:xfrm>
            <a:prstGeom prst="ellipse">
              <a:avLst/>
            </a:prstGeom>
            <a:solidFill>
              <a:srgbClr val="FC971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7" name="Forma libre: forma 16">
              <a:extLst>
                <a:ext uri="{FF2B5EF4-FFF2-40B4-BE49-F238E27FC236}">
                  <a16:creationId xmlns:a16="http://schemas.microsoft.com/office/drawing/2014/main" xmlns="" id="{42702755-AD9A-4642-9F68-DFA7B72AF338}"/>
                </a:ext>
              </a:extLst>
            </p:cNvPr>
            <p:cNvSpPr/>
            <p:nvPr/>
          </p:nvSpPr>
          <p:spPr>
            <a:xfrm>
              <a:off x="816655" y="5621332"/>
              <a:ext cx="7478259" cy="422234"/>
            </a:xfrm>
            <a:custGeom>
              <a:avLst/>
              <a:gdLst>
                <a:gd name="connsiteX0" fmla="*/ 0 w 6713148"/>
                <a:gd name="connsiteY0" fmla="*/ 0 h 422233"/>
                <a:gd name="connsiteX1" fmla="*/ 6502032 w 6713148"/>
                <a:gd name="connsiteY1" fmla="*/ 0 h 422233"/>
                <a:gd name="connsiteX2" fmla="*/ 6713148 w 6713148"/>
                <a:gd name="connsiteY2" fmla="*/ 211117 h 422233"/>
                <a:gd name="connsiteX3" fmla="*/ 6502032 w 6713148"/>
                <a:gd name="connsiteY3" fmla="*/ 422233 h 422233"/>
                <a:gd name="connsiteX4" fmla="*/ 0 w 6713148"/>
                <a:gd name="connsiteY4" fmla="*/ 422233 h 422233"/>
                <a:gd name="connsiteX5" fmla="*/ 0 w 6713148"/>
                <a:gd name="connsiteY5" fmla="*/ 0 h 42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3148" h="422233">
                  <a:moveTo>
                    <a:pt x="6713148" y="422232"/>
                  </a:moveTo>
                  <a:lnTo>
                    <a:pt x="211116" y="422232"/>
                  </a:lnTo>
                  <a:lnTo>
                    <a:pt x="0" y="211116"/>
                  </a:lnTo>
                  <a:lnTo>
                    <a:pt x="211116" y="1"/>
                  </a:lnTo>
                  <a:lnTo>
                    <a:pt x="6713148" y="1"/>
                  </a:lnTo>
                  <a:lnTo>
                    <a:pt x="6713148" y="422232"/>
                  </a:lnTo>
                  <a:close/>
                </a:path>
              </a:pathLst>
            </a:custGeom>
            <a:solidFill>
              <a:srgbClr val="0594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1751" tIns="60961" rIns="113792" bIns="60960" numCol="1" spcCol="1270" anchor="ctr" anchorCtr="0">
              <a:noAutofit/>
            </a:bodyPr>
            <a:lstStyle/>
            <a:p>
              <a:pPr lvl="1" defTabSz="7112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Always use secure, private networks.</a:t>
              </a:r>
              <a:endParaRPr lang="es-ES" sz="1600" kern="1200" dirty="0">
                <a:latin typeface="Arial" panose="020B0604020202020204" pitchFamily="34" charset="0"/>
                <a:cs typeface="Arial" panose="020B0604020202020204" pitchFamily="34" charset="0"/>
              </a:endParaRPr>
            </a:p>
          </p:txBody>
        </p:sp>
        <p:sp>
          <p:nvSpPr>
            <p:cNvPr id="18" name="Elipse 17">
              <a:extLst>
                <a:ext uri="{FF2B5EF4-FFF2-40B4-BE49-F238E27FC236}">
                  <a16:creationId xmlns:a16="http://schemas.microsoft.com/office/drawing/2014/main" xmlns="" id="{E145B6F9-0E90-4766-8376-2644BBDA63D1}"/>
                </a:ext>
              </a:extLst>
            </p:cNvPr>
            <p:cNvSpPr/>
            <p:nvPr/>
          </p:nvSpPr>
          <p:spPr>
            <a:xfrm>
              <a:off x="1072277" y="5621333"/>
              <a:ext cx="422233" cy="422233"/>
            </a:xfrm>
            <a:prstGeom prst="ellipse">
              <a:avLst/>
            </a:prstGeom>
            <a:solidFill>
              <a:srgbClr val="FC971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2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22" name="Immagin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498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02259" y="1568898"/>
            <a:ext cx="11079282" cy="1441420"/>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Email security</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endParaRPr lang="es-ES" dirty="0">
              <a:solidFill>
                <a:srgbClr val="0594A9"/>
              </a:solidFill>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Protecting email systems is a high priority, as emails can lead to data theft, scams and carry malicious software such as worms and bugs. Therefore, users/employees are advised to:</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6755364" y="599305"/>
            <a:ext cx="5279720" cy="474297"/>
          </a:xfrm>
          <a:prstGeom prst="rect">
            <a:avLst/>
          </a:prstGeom>
          <a:noFill/>
        </p:spPr>
        <p:txBody>
          <a:bodyPr wrap="square" rtlCol="0">
            <a:spAutoFit/>
          </a:bodyPr>
          <a:lstStyle/>
          <a:p>
            <a:pPr marL="90170">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2: Cybersecurity at user level</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grpSp>
        <p:nvGrpSpPr>
          <p:cNvPr id="4" name="Grupo 3">
            <a:extLst>
              <a:ext uri="{FF2B5EF4-FFF2-40B4-BE49-F238E27FC236}">
                <a16:creationId xmlns:a16="http://schemas.microsoft.com/office/drawing/2014/main" xmlns="" id="{10822435-8F14-4F61-9249-6409C93CAB8E}"/>
              </a:ext>
            </a:extLst>
          </p:cNvPr>
          <p:cNvGrpSpPr/>
          <p:nvPr/>
        </p:nvGrpSpPr>
        <p:grpSpPr>
          <a:xfrm>
            <a:off x="544756" y="3233020"/>
            <a:ext cx="8048737" cy="2533297"/>
            <a:chOff x="2518864" y="3408223"/>
            <a:chExt cx="6574500" cy="2216444"/>
          </a:xfrm>
        </p:grpSpPr>
        <p:sp>
          <p:nvSpPr>
            <p:cNvPr id="5" name="Forma libre: forma 4">
              <a:extLst>
                <a:ext uri="{FF2B5EF4-FFF2-40B4-BE49-F238E27FC236}">
                  <a16:creationId xmlns:a16="http://schemas.microsoft.com/office/drawing/2014/main" xmlns="" id="{0F43707F-3E77-4892-9B77-185F71AABE63}"/>
                </a:ext>
              </a:extLst>
            </p:cNvPr>
            <p:cNvSpPr/>
            <p:nvPr/>
          </p:nvSpPr>
          <p:spPr>
            <a:xfrm>
              <a:off x="2518864" y="3408223"/>
              <a:ext cx="6574500" cy="380984"/>
            </a:xfrm>
            <a:custGeom>
              <a:avLst/>
              <a:gdLst>
                <a:gd name="connsiteX0" fmla="*/ 0 w 5772068"/>
                <a:gd name="connsiteY0" fmla="*/ 0 h 367092"/>
                <a:gd name="connsiteX1" fmla="*/ 5588522 w 5772068"/>
                <a:gd name="connsiteY1" fmla="*/ 0 h 367092"/>
                <a:gd name="connsiteX2" fmla="*/ 5772068 w 5772068"/>
                <a:gd name="connsiteY2" fmla="*/ 183546 h 367092"/>
                <a:gd name="connsiteX3" fmla="*/ 5588522 w 5772068"/>
                <a:gd name="connsiteY3" fmla="*/ 367092 h 367092"/>
                <a:gd name="connsiteX4" fmla="*/ 0 w 5772068"/>
                <a:gd name="connsiteY4" fmla="*/ 367092 h 367092"/>
                <a:gd name="connsiteX5" fmla="*/ 0 w 5772068"/>
                <a:gd name="connsiteY5" fmla="*/ 0 h 36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2068" h="367092">
                  <a:moveTo>
                    <a:pt x="5772068" y="367091"/>
                  </a:moveTo>
                  <a:lnTo>
                    <a:pt x="183546" y="367091"/>
                  </a:lnTo>
                  <a:lnTo>
                    <a:pt x="0" y="183546"/>
                  </a:lnTo>
                  <a:lnTo>
                    <a:pt x="183546" y="1"/>
                  </a:lnTo>
                  <a:lnTo>
                    <a:pt x="5772068" y="1"/>
                  </a:lnTo>
                  <a:lnTo>
                    <a:pt x="5772068" y="367091"/>
                  </a:lnTo>
                  <a:close/>
                </a:path>
              </a:pathLst>
            </a:custGeom>
            <a:solidFill>
              <a:srgbClr val="0594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50" tIns="38101" rIns="71120" bIns="38101" numCol="1" spcCol="1270" anchor="ctr" anchorCtr="0">
              <a:noAutofit/>
            </a:bodyPr>
            <a:lstStyle/>
            <a:p>
              <a:pPr lvl="2" defTabSz="4445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Verify the legitimacy of each email, including the email address and name of the sender.</a:t>
              </a:r>
              <a:endParaRPr lang="es-ES" sz="1600" kern="1200" dirty="0">
                <a:latin typeface="Arial" panose="020B0604020202020204" pitchFamily="34" charset="0"/>
                <a:cs typeface="Arial" panose="020B0604020202020204" pitchFamily="34" charset="0"/>
              </a:endParaRPr>
            </a:p>
          </p:txBody>
        </p:sp>
        <p:sp>
          <p:nvSpPr>
            <p:cNvPr id="6" name="Elipse 5">
              <a:extLst>
                <a:ext uri="{FF2B5EF4-FFF2-40B4-BE49-F238E27FC236}">
                  <a16:creationId xmlns:a16="http://schemas.microsoft.com/office/drawing/2014/main" xmlns="" id="{7A9DC6FF-E0A2-409A-8B43-E9A4E158183A}"/>
                </a:ext>
              </a:extLst>
            </p:cNvPr>
            <p:cNvSpPr/>
            <p:nvPr/>
          </p:nvSpPr>
          <p:spPr>
            <a:xfrm>
              <a:off x="2773857" y="3422113"/>
              <a:ext cx="367092" cy="367092"/>
            </a:xfrm>
            <a:prstGeom prst="ellipse">
              <a:avLst/>
            </a:prstGeom>
            <a:solidFill>
              <a:srgbClr val="FC971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Forma libre: forma 6">
              <a:extLst>
                <a:ext uri="{FF2B5EF4-FFF2-40B4-BE49-F238E27FC236}">
                  <a16:creationId xmlns:a16="http://schemas.microsoft.com/office/drawing/2014/main" xmlns="" id="{31DBC557-A8B1-41FC-9F43-50E0E588D008}"/>
                </a:ext>
              </a:extLst>
            </p:cNvPr>
            <p:cNvSpPr/>
            <p:nvPr/>
          </p:nvSpPr>
          <p:spPr>
            <a:xfrm>
              <a:off x="2518864" y="3880978"/>
              <a:ext cx="6574500" cy="367094"/>
            </a:xfrm>
            <a:custGeom>
              <a:avLst/>
              <a:gdLst>
                <a:gd name="connsiteX0" fmla="*/ 0 w 5772068"/>
                <a:gd name="connsiteY0" fmla="*/ 0 h 367092"/>
                <a:gd name="connsiteX1" fmla="*/ 5588522 w 5772068"/>
                <a:gd name="connsiteY1" fmla="*/ 0 h 367092"/>
                <a:gd name="connsiteX2" fmla="*/ 5772068 w 5772068"/>
                <a:gd name="connsiteY2" fmla="*/ 183546 h 367092"/>
                <a:gd name="connsiteX3" fmla="*/ 5588522 w 5772068"/>
                <a:gd name="connsiteY3" fmla="*/ 367092 h 367092"/>
                <a:gd name="connsiteX4" fmla="*/ 0 w 5772068"/>
                <a:gd name="connsiteY4" fmla="*/ 367092 h 367092"/>
                <a:gd name="connsiteX5" fmla="*/ 0 w 5772068"/>
                <a:gd name="connsiteY5" fmla="*/ 0 h 36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2068" h="367092">
                  <a:moveTo>
                    <a:pt x="5772068" y="367091"/>
                  </a:moveTo>
                  <a:lnTo>
                    <a:pt x="183546" y="367091"/>
                  </a:lnTo>
                  <a:lnTo>
                    <a:pt x="0" y="183546"/>
                  </a:lnTo>
                  <a:lnTo>
                    <a:pt x="183546" y="1"/>
                  </a:lnTo>
                  <a:lnTo>
                    <a:pt x="5772068" y="1"/>
                  </a:lnTo>
                  <a:lnTo>
                    <a:pt x="5772068" y="367091"/>
                  </a:lnTo>
                  <a:close/>
                </a:path>
              </a:pathLst>
            </a:custGeom>
            <a:solidFill>
              <a:srgbClr val="0594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50" tIns="38101" rIns="71120" bIns="38101" numCol="1" spcCol="1270" anchor="ctr" anchorCtr="0">
              <a:noAutofit/>
            </a:bodyPr>
            <a:lstStyle/>
            <a:p>
              <a:pPr lvl="2" defTabSz="4445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Avoid opening suspicious emails, attachments and clicking on links.</a:t>
              </a:r>
              <a:endParaRPr lang="es-ES" sz="1600" kern="1200" dirty="0">
                <a:latin typeface="Arial" panose="020B0604020202020204" pitchFamily="34" charset="0"/>
                <a:cs typeface="Arial" panose="020B0604020202020204" pitchFamily="34" charset="0"/>
              </a:endParaRPr>
            </a:p>
          </p:txBody>
        </p:sp>
        <p:sp>
          <p:nvSpPr>
            <p:cNvPr id="10" name="Elipse 9">
              <a:extLst>
                <a:ext uri="{FF2B5EF4-FFF2-40B4-BE49-F238E27FC236}">
                  <a16:creationId xmlns:a16="http://schemas.microsoft.com/office/drawing/2014/main" xmlns="" id="{2C5E2F75-DA93-471B-99F7-59AB0CC97AA0}"/>
                </a:ext>
              </a:extLst>
            </p:cNvPr>
            <p:cNvSpPr/>
            <p:nvPr/>
          </p:nvSpPr>
          <p:spPr>
            <a:xfrm>
              <a:off x="2773857" y="3880978"/>
              <a:ext cx="367092" cy="367092"/>
            </a:xfrm>
            <a:prstGeom prst="ellipse">
              <a:avLst/>
            </a:prstGeom>
            <a:solidFill>
              <a:srgbClr val="FC971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orma libre: forma 10">
              <a:extLst>
                <a:ext uri="{FF2B5EF4-FFF2-40B4-BE49-F238E27FC236}">
                  <a16:creationId xmlns:a16="http://schemas.microsoft.com/office/drawing/2014/main" xmlns="" id="{5F9743B6-F38F-4EF5-820E-13186A73472C}"/>
                </a:ext>
              </a:extLst>
            </p:cNvPr>
            <p:cNvSpPr/>
            <p:nvPr/>
          </p:nvSpPr>
          <p:spPr>
            <a:xfrm>
              <a:off x="2518864" y="4339843"/>
              <a:ext cx="6574500" cy="367094"/>
            </a:xfrm>
            <a:custGeom>
              <a:avLst/>
              <a:gdLst>
                <a:gd name="connsiteX0" fmla="*/ 0 w 5772068"/>
                <a:gd name="connsiteY0" fmla="*/ 0 h 367092"/>
                <a:gd name="connsiteX1" fmla="*/ 5588522 w 5772068"/>
                <a:gd name="connsiteY1" fmla="*/ 0 h 367092"/>
                <a:gd name="connsiteX2" fmla="*/ 5772068 w 5772068"/>
                <a:gd name="connsiteY2" fmla="*/ 183546 h 367092"/>
                <a:gd name="connsiteX3" fmla="*/ 5588522 w 5772068"/>
                <a:gd name="connsiteY3" fmla="*/ 367092 h 367092"/>
                <a:gd name="connsiteX4" fmla="*/ 0 w 5772068"/>
                <a:gd name="connsiteY4" fmla="*/ 367092 h 367092"/>
                <a:gd name="connsiteX5" fmla="*/ 0 w 5772068"/>
                <a:gd name="connsiteY5" fmla="*/ 0 h 36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2068" h="367092">
                  <a:moveTo>
                    <a:pt x="5772068" y="367091"/>
                  </a:moveTo>
                  <a:lnTo>
                    <a:pt x="183546" y="367091"/>
                  </a:lnTo>
                  <a:lnTo>
                    <a:pt x="0" y="183546"/>
                  </a:lnTo>
                  <a:lnTo>
                    <a:pt x="183546" y="1"/>
                  </a:lnTo>
                  <a:lnTo>
                    <a:pt x="5772068" y="1"/>
                  </a:lnTo>
                  <a:lnTo>
                    <a:pt x="5772068" y="367091"/>
                  </a:lnTo>
                  <a:close/>
                </a:path>
              </a:pathLst>
            </a:custGeom>
            <a:solidFill>
              <a:srgbClr val="0594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50" tIns="38101" rIns="71120" bIns="38101" numCol="1" spcCol="1270" anchor="ctr" anchorCtr="0">
              <a:noAutofit/>
            </a:bodyPr>
            <a:lstStyle/>
            <a:p>
              <a:pPr lvl="2" defTabSz="4445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Look for any significant grammatical errors.</a:t>
              </a:r>
              <a:endParaRPr lang="es-ES" sz="1600" kern="1200" dirty="0">
                <a:latin typeface="Arial" panose="020B0604020202020204" pitchFamily="34" charset="0"/>
                <a:cs typeface="Arial" panose="020B0604020202020204" pitchFamily="34" charset="0"/>
              </a:endParaRPr>
            </a:p>
          </p:txBody>
        </p:sp>
        <p:sp>
          <p:nvSpPr>
            <p:cNvPr id="12" name="Elipse 11">
              <a:extLst>
                <a:ext uri="{FF2B5EF4-FFF2-40B4-BE49-F238E27FC236}">
                  <a16:creationId xmlns:a16="http://schemas.microsoft.com/office/drawing/2014/main" xmlns="" id="{BE84A99D-B7E0-48F2-9AE2-693AC70A6EE1}"/>
                </a:ext>
              </a:extLst>
            </p:cNvPr>
            <p:cNvSpPr/>
            <p:nvPr/>
          </p:nvSpPr>
          <p:spPr>
            <a:xfrm>
              <a:off x="2773857" y="4339843"/>
              <a:ext cx="367092" cy="367092"/>
            </a:xfrm>
            <a:prstGeom prst="ellipse">
              <a:avLst/>
            </a:prstGeom>
            <a:solidFill>
              <a:srgbClr val="FC971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orma libre: forma 12">
              <a:extLst>
                <a:ext uri="{FF2B5EF4-FFF2-40B4-BE49-F238E27FC236}">
                  <a16:creationId xmlns:a16="http://schemas.microsoft.com/office/drawing/2014/main" xmlns="" id="{EB7485A0-257B-4FA3-8917-2FFAB7DBA947}"/>
                </a:ext>
              </a:extLst>
            </p:cNvPr>
            <p:cNvSpPr/>
            <p:nvPr/>
          </p:nvSpPr>
          <p:spPr>
            <a:xfrm>
              <a:off x="2518864" y="4798709"/>
              <a:ext cx="6574500" cy="367094"/>
            </a:xfrm>
            <a:custGeom>
              <a:avLst/>
              <a:gdLst>
                <a:gd name="connsiteX0" fmla="*/ 0 w 5772068"/>
                <a:gd name="connsiteY0" fmla="*/ 0 h 367092"/>
                <a:gd name="connsiteX1" fmla="*/ 5588522 w 5772068"/>
                <a:gd name="connsiteY1" fmla="*/ 0 h 367092"/>
                <a:gd name="connsiteX2" fmla="*/ 5772068 w 5772068"/>
                <a:gd name="connsiteY2" fmla="*/ 183546 h 367092"/>
                <a:gd name="connsiteX3" fmla="*/ 5588522 w 5772068"/>
                <a:gd name="connsiteY3" fmla="*/ 367092 h 367092"/>
                <a:gd name="connsiteX4" fmla="*/ 0 w 5772068"/>
                <a:gd name="connsiteY4" fmla="*/ 367092 h 367092"/>
                <a:gd name="connsiteX5" fmla="*/ 0 w 5772068"/>
                <a:gd name="connsiteY5" fmla="*/ 0 h 36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2068" h="367092">
                  <a:moveTo>
                    <a:pt x="5772068" y="367091"/>
                  </a:moveTo>
                  <a:lnTo>
                    <a:pt x="183546" y="367091"/>
                  </a:lnTo>
                  <a:lnTo>
                    <a:pt x="0" y="183546"/>
                  </a:lnTo>
                  <a:lnTo>
                    <a:pt x="183546" y="1"/>
                  </a:lnTo>
                  <a:lnTo>
                    <a:pt x="5772068" y="1"/>
                  </a:lnTo>
                  <a:lnTo>
                    <a:pt x="5772068" y="367091"/>
                  </a:lnTo>
                  <a:close/>
                </a:path>
              </a:pathLst>
            </a:custGeom>
            <a:solidFill>
              <a:srgbClr val="0594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50" tIns="38101" rIns="71120" bIns="38101" numCol="1" spcCol="1270" anchor="ctr" anchorCtr="0">
              <a:noAutofit/>
            </a:bodyPr>
            <a:lstStyle/>
            <a:p>
              <a:pPr lvl="2" defTabSz="4445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Avoid titles and links that encourage clicking.</a:t>
              </a:r>
              <a:endParaRPr lang="es-ES" sz="1600" kern="1200" dirty="0">
                <a:latin typeface="Arial" panose="020B0604020202020204" pitchFamily="34" charset="0"/>
                <a:cs typeface="Arial" panose="020B0604020202020204" pitchFamily="34" charset="0"/>
              </a:endParaRPr>
            </a:p>
          </p:txBody>
        </p:sp>
        <p:sp>
          <p:nvSpPr>
            <p:cNvPr id="14" name="Elipse 13">
              <a:extLst>
                <a:ext uri="{FF2B5EF4-FFF2-40B4-BE49-F238E27FC236}">
                  <a16:creationId xmlns:a16="http://schemas.microsoft.com/office/drawing/2014/main" xmlns="" id="{304BABE3-0828-4281-B4E6-00E27E573205}"/>
                </a:ext>
              </a:extLst>
            </p:cNvPr>
            <p:cNvSpPr/>
            <p:nvPr/>
          </p:nvSpPr>
          <p:spPr>
            <a:xfrm>
              <a:off x="2773857" y="4798709"/>
              <a:ext cx="367092" cy="367092"/>
            </a:xfrm>
            <a:prstGeom prst="ellipse">
              <a:avLst/>
            </a:prstGeom>
            <a:solidFill>
              <a:srgbClr val="FC971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orma libre: forma 14">
              <a:extLst>
                <a:ext uri="{FF2B5EF4-FFF2-40B4-BE49-F238E27FC236}">
                  <a16:creationId xmlns:a16="http://schemas.microsoft.com/office/drawing/2014/main" xmlns="" id="{D34A3B91-9955-48EC-8C59-CE6E34AE4E6E}"/>
                </a:ext>
              </a:extLst>
            </p:cNvPr>
            <p:cNvSpPr/>
            <p:nvPr/>
          </p:nvSpPr>
          <p:spPr>
            <a:xfrm>
              <a:off x="2518864" y="5257574"/>
              <a:ext cx="6574500" cy="367093"/>
            </a:xfrm>
            <a:custGeom>
              <a:avLst/>
              <a:gdLst>
                <a:gd name="connsiteX0" fmla="*/ 0 w 5772068"/>
                <a:gd name="connsiteY0" fmla="*/ 0 h 367092"/>
                <a:gd name="connsiteX1" fmla="*/ 5588522 w 5772068"/>
                <a:gd name="connsiteY1" fmla="*/ 0 h 367092"/>
                <a:gd name="connsiteX2" fmla="*/ 5772068 w 5772068"/>
                <a:gd name="connsiteY2" fmla="*/ 183546 h 367092"/>
                <a:gd name="connsiteX3" fmla="*/ 5588522 w 5772068"/>
                <a:gd name="connsiteY3" fmla="*/ 367092 h 367092"/>
                <a:gd name="connsiteX4" fmla="*/ 0 w 5772068"/>
                <a:gd name="connsiteY4" fmla="*/ 367092 h 367092"/>
                <a:gd name="connsiteX5" fmla="*/ 0 w 5772068"/>
                <a:gd name="connsiteY5" fmla="*/ 0 h 367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2068" h="367092">
                  <a:moveTo>
                    <a:pt x="5772068" y="367091"/>
                  </a:moveTo>
                  <a:lnTo>
                    <a:pt x="183546" y="367091"/>
                  </a:lnTo>
                  <a:lnTo>
                    <a:pt x="0" y="183546"/>
                  </a:lnTo>
                  <a:lnTo>
                    <a:pt x="183546" y="1"/>
                  </a:lnTo>
                  <a:lnTo>
                    <a:pt x="5772068" y="1"/>
                  </a:lnTo>
                  <a:lnTo>
                    <a:pt x="5772068" y="367091"/>
                  </a:lnTo>
                  <a:close/>
                </a:path>
              </a:pathLst>
            </a:custGeom>
            <a:solidFill>
              <a:srgbClr val="0594A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50" tIns="38101" rIns="71120" bIns="38100" numCol="1" spcCol="1270" anchor="ctr" anchorCtr="0">
              <a:noAutofit/>
            </a:bodyPr>
            <a:lstStyle/>
            <a:p>
              <a:pPr lvl="2" defTabSz="444500">
                <a:lnSpc>
                  <a:spcPct val="90000"/>
                </a:lnSpc>
                <a:spcBef>
                  <a:spcPct val="0"/>
                </a:spcBef>
                <a:spcAft>
                  <a:spcPct val="35000"/>
                </a:spcAft>
              </a:pPr>
              <a:r>
                <a:rPr lang="en-US" sz="1600" kern="1200" dirty="0">
                  <a:latin typeface="Arial" panose="020B0604020202020204" pitchFamily="34" charset="0"/>
                  <a:cs typeface="Arial" panose="020B0604020202020204" pitchFamily="34" charset="0"/>
                </a:rPr>
                <a:t>•	Contact the IT department regarding any suspicious emails.</a:t>
              </a:r>
              <a:endParaRPr lang="es-ES" sz="1600" kern="1200" dirty="0">
                <a:latin typeface="Arial" panose="020B0604020202020204" pitchFamily="34" charset="0"/>
                <a:cs typeface="Arial" panose="020B0604020202020204" pitchFamily="34" charset="0"/>
              </a:endParaRPr>
            </a:p>
          </p:txBody>
        </p:sp>
        <p:sp>
          <p:nvSpPr>
            <p:cNvPr id="16" name="Elipse 15">
              <a:extLst>
                <a:ext uri="{FF2B5EF4-FFF2-40B4-BE49-F238E27FC236}">
                  <a16:creationId xmlns:a16="http://schemas.microsoft.com/office/drawing/2014/main" xmlns="" id="{9F072C6E-406B-4A35-B83D-64DF7B797F28}"/>
                </a:ext>
              </a:extLst>
            </p:cNvPr>
            <p:cNvSpPr/>
            <p:nvPr/>
          </p:nvSpPr>
          <p:spPr>
            <a:xfrm>
              <a:off x="2773857" y="5257574"/>
              <a:ext cx="367092" cy="367092"/>
            </a:xfrm>
            <a:prstGeom prst="ellipse">
              <a:avLst/>
            </a:prstGeom>
            <a:solidFill>
              <a:srgbClr val="FC971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8"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9"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20" name="Immagin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53266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02259" y="1568898"/>
            <a:ext cx="11079282" cy="1441420"/>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Phishing</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endParaRPr lang="es-ES" dirty="0">
              <a:solidFill>
                <a:srgbClr val="0594A9"/>
              </a:solidFill>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Also known as electronic fraud. Knowing a little more about the most common and dangerous frauds will help us to avoid falling into them.</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6755364" y="599305"/>
            <a:ext cx="5279720" cy="474297"/>
          </a:xfrm>
          <a:prstGeom prst="rect">
            <a:avLst/>
          </a:prstGeom>
          <a:noFill/>
        </p:spPr>
        <p:txBody>
          <a:bodyPr wrap="square" rtlCol="0">
            <a:spAutoFit/>
          </a:bodyPr>
          <a:lstStyle/>
          <a:p>
            <a:pPr marL="90170">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2: Cybersecurity at user level</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2050" name="Picture 2" descr="Qué es el phishing? - ValoraData">
            <a:extLst>
              <a:ext uri="{FF2B5EF4-FFF2-40B4-BE49-F238E27FC236}">
                <a16:creationId xmlns:a16="http://schemas.microsoft.com/office/drawing/2014/main" xmlns="" id="{E0DC5527-9C5B-4CAF-B2A6-CDB2B0CE4A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457"/>
          <a:stretch/>
        </p:blipFill>
        <p:spPr bwMode="auto">
          <a:xfrm>
            <a:off x="6755364" y="2778150"/>
            <a:ext cx="4286249" cy="2417964"/>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7BFBDEFA-7CAC-4E05-9FD7-4452A6093374}"/>
              </a:ext>
            </a:extLst>
          </p:cNvPr>
          <p:cNvSpPr txBox="1"/>
          <p:nvPr/>
        </p:nvSpPr>
        <p:spPr>
          <a:xfrm>
            <a:off x="302259" y="3010318"/>
            <a:ext cx="6097554" cy="2201628"/>
          </a:xfrm>
          <a:prstGeom prst="rect">
            <a:avLst/>
          </a:prstGeom>
          <a:noFill/>
        </p:spPr>
        <p:txBody>
          <a:bodyPr wrap="square">
            <a:spAutoFit/>
          </a:bodyPr>
          <a:lstStyle/>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Through these methods, 'phishing' and 'smishing', the attacker seeks to obtain private information such as passwords or credit cards. In this attack, the victim is asked for vulnerable data, such as passwords or access codes, by email, pretending to be the legitimate website or entity, so that the victim provides the data requested by the attacker.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9480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02259" y="1568898"/>
            <a:ext cx="6341137" cy="2737160"/>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Smishing</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endParaRPr lang="es-ES" dirty="0">
              <a:solidFill>
                <a:srgbClr val="0594A9"/>
              </a:solidFill>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This threat is similar to phishing, the only difference is that it is sent via SMS to phones. The hacker sends a message to our phones, opening the message is not dangerous. The danger lies in clicking on the link, that is when the attack begins.</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6755364" y="599305"/>
            <a:ext cx="5279720" cy="474297"/>
          </a:xfrm>
          <a:prstGeom prst="rect">
            <a:avLst/>
          </a:prstGeom>
          <a:noFill/>
        </p:spPr>
        <p:txBody>
          <a:bodyPr wrap="square" rtlCol="0">
            <a:spAutoFit/>
          </a:bodyPr>
          <a:lstStyle/>
          <a:p>
            <a:pPr marL="90170">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2: Cybersecurity at user level</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074" name="Picture 2" descr="Phishing, Vishing, Smishing, ¿qué son y cómo protegerse? | BBVA">
            <a:extLst>
              <a:ext uri="{FF2B5EF4-FFF2-40B4-BE49-F238E27FC236}">
                <a16:creationId xmlns:a16="http://schemas.microsoft.com/office/drawing/2014/main" xmlns="" id="{0E87FCBF-75BA-469E-A6E3-C4B8AB59E5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06" r="17538"/>
          <a:stretch/>
        </p:blipFill>
        <p:spPr bwMode="auto">
          <a:xfrm>
            <a:off x="6876663" y="2335571"/>
            <a:ext cx="3707321" cy="232973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1" name="Immagin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0901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02259" y="1568898"/>
            <a:ext cx="11079282" cy="982833"/>
          </a:xfrm>
          <a:prstGeom prst="rect">
            <a:avLst/>
          </a:prstGeom>
          <a:noFill/>
        </p:spPr>
        <p:txBody>
          <a:bodyPr wrap="square">
            <a:spAutoFit/>
          </a:bodyPr>
          <a:lstStyle/>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After familiarizing ourselves with the concepts mentioned above, let's take a look at the most frequent risks faced by SMEs, according to studies based on the European Union Cybersecurity Agency (ENISA) survey, with phishing and web-based attacks topping the list.</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4693296" y="342480"/>
            <a:ext cx="7332455" cy="880562"/>
          </a:xfrm>
          <a:prstGeom prst="rect">
            <a:avLst/>
          </a:prstGeom>
          <a:noFill/>
        </p:spPr>
        <p:txBody>
          <a:bodyPr wrap="square" rtlCol="0">
            <a:spAutoFit/>
          </a:bodyPr>
          <a:lstStyle/>
          <a:p>
            <a:pPr marL="90170" algn="r">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3: Most common cyber risks to be aware of. The basic guide of Cybersecurity.</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graphicFrame>
        <p:nvGraphicFramePr>
          <p:cNvPr id="4" name="Diagrama 3">
            <a:extLst>
              <a:ext uri="{FF2B5EF4-FFF2-40B4-BE49-F238E27FC236}">
                <a16:creationId xmlns:a16="http://schemas.microsoft.com/office/drawing/2014/main" xmlns="" id="{95A48BF1-0060-4FCE-926C-E21E9E8A7246}"/>
              </a:ext>
            </a:extLst>
          </p:cNvPr>
          <p:cNvGraphicFramePr/>
          <p:nvPr>
            <p:extLst>
              <p:ext uri="{D42A27DB-BD31-4B8C-83A1-F6EECF244321}">
                <p14:modId xmlns:p14="http://schemas.microsoft.com/office/powerpoint/2010/main" val="4269505832"/>
              </p:ext>
            </p:extLst>
          </p:nvPr>
        </p:nvGraphicFramePr>
        <p:xfrm>
          <a:off x="4126464" y="2779895"/>
          <a:ext cx="2162368" cy="373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descr="7 Ways to Prevent Phishing Attacks in 2021 - Anti-phishing Solution and  Security Awareness Training - Keepnet Labs">
            <a:extLst>
              <a:ext uri="{FF2B5EF4-FFF2-40B4-BE49-F238E27FC236}">
                <a16:creationId xmlns:a16="http://schemas.microsoft.com/office/drawing/2014/main" xmlns="" id="{B5F06BD4-55B5-4271-B033-79DD3478463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671" y="2779895"/>
            <a:ext cx="3509178" cy="233945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xmlns="" id="{1023934A-ED65-4E5B-B193-1CBD5AFBE86C}"/>
              </a:ext>
            </a:extLst>
          </p:cNvPr>
          <p:cNvSpPr txBox="1"/>
          <p:nvPr/>
        </p:nvSpPr>
        <p:spPr>
          <a:xfrm>
            <a:off x="4021494" y="3429000"/>
            <a:ext cx="7240555" cy="982833"/>
          </a:xfrm>
          <a:prstGeom prst="rect">
            <a:avLst/>
          </a:prstGeom>
          <a:noFill/>
        </p:spPr>
        <p:txBody>
          <a:bodyPr wrap="square">
            <a:spAutoFit/>
          </a:bodyPr>
          <a:lstStyle/>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This type of attack has become extremely popular due to remote working. One careless click on a link is all it takes for a cybercriminal to gain access to sensitive business information.</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2" name="Immagin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074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2170600" y="1806434"/>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cs typeface="Arial" panose="020B0604020202020204" pitchFamily="34" charset="0"/>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901086" y="3884716"/>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cs typeface="Arial" panose="020B0604020202020204" pitchFamily="34" charset="0"/>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4393086" y="1806434"/>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cs typeface="Arial" panose="020B0604020202020204" pitchFamily="34" charset="0"/>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3085540" y="5285491"/>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cs typeface="Arial" panose="020B0604020202020204" pitchFamily="34" charset="0"/>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671954" y="1809517"/>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400" dirty="0">
                <a:solidFill>
                  <a:schemeClr val="bg1"/>
                </a:solidFill>
                <a:cs typeface="Arial" panose="020B0604020202020204" pitchFamily="34" charset="0"/>
              </a:rPr>
              <a:t> </a:t>
            </a:r>
            <a:endParaRPr lang="ko-KR" altLang="en-US" sz="1400" dirty="0">
              <a:solidFill>
                <a:schemeClr val="bg1"/>
              </a:solidFill>
              <a:cs typeface="Arial" panose="020B0604020202020204"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592290" y="4353523"/>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cs typeface="Arial" panose="020B0604020202020204"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229556" y="5398992"/>
            <a:ext cx="1194886"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Unit 2</a:t>
            </a:r>
            <a:endParaRPr lang="ko-KR" altLang="en-US" sz="1400" b="1" dirty="0">
              <a:solidFill>
                <a:schemeClr val="bg1"/>
              </a:solidFill>
              <a:cs typeface="Arial" panose="020B0604020202020204"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741639" y="4451636"/>
            <a:ext cx="1080120"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Unit 3</a:t>
            </a:r>
            <a:endParaRPr lang="ko-KR" altLang="en-US" sz="1400" b="1" dirty="0">
              <a:solidFill>
                <a:schemeClr val="bg1"/>
              </a:solidFill>
              <a:cs typeface="Arial" panose="020B0604020202020204" pitchFamily="34" charset="0"/>
            </a:endParaRP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229101" y="2102656"/>
            <a:ext cx="2267373" cy="1098712"/>
            <a:chOff x="309610" y="1895792"/>
            <a:chExt cx="2277237" cy="1098712"/>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309610" y="2209609"/>
              <a:ext cx="2277237" cy="784895"/>
            </a:xfrm>
            <a:prstGeom prst="rect">
              <a:avLst/>
            </a:prstGeom>
            <a:noFill/>
          </p:spPr>
          <p:txBody>
            <a:bodyPr wrap="square" rtlCol="0">
              <a:spAutoFit/>
            </a:bodyPr>
            <a:lstStyle/>
            <a:p>
              <a:pPr marL="457200" algn="just">
                <a:lnSpc>
                  <a:spcPct val="110000"/>
                </a:lnSpc>
                <a:spcAft>
                  <a:spcPts val="600"/>
                </a:spcAft>
              </a:pPr>
              <a:r>
                <a:rPr lang="en-US" sz="1400" dirty="0">
                  <a:solidFill>
                    <a:schemeClr val="bg1"/>
                  </a:solidFill>
                  <a:effectLst/>
                  <a:ea typeface="STFangsong" panose="02010600040101010101" pitchFamily="2" charset="-122"/>
                  <a:cs typeface="Arial" panose="020B0604020202020204" pitchFamily="34" charset="0"/>
                </a:rPr>
                <a:t>Cybersecurity at user / employee level</a:t>
              </a:r>
              <a:endParaRPr lang="es-ES" sz="1400" dirty="0">
                <a:solidFill>
                  <a:schemeClr val="bg1"/>
                </a:solidFill>
                <a:effectLst/>
                <a:ea typeface="STFangsong" panose="02010600040101010101" pitchFamily="2" charset="-122"/>
                <a:cs typeface="Arial" panose="020B0604020202020204" pitchFamily="34" charset="0"/>
              </a:endParaRP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Unit  2</a:t>
              </a:r>
              <a:endParaRPr lang="ko-KR" altLang="en-US" sz="1400" b="1" dirty="0">
                <a:solidFill>
                  <a:schemeClr val="bg1"/>
                </a:solidFill>
                <a:cs typeface="Arial" panose="020B0604020202020204" pitchFamily="34" charset="0"/>
              </a:endParaRPr>
            </a:p>
          </p:txBody>
        </p:sp>
      </p:grpSp>
      <p:grpSp>
        <p:nvGrpSpPr>
          <p:cNvPr id="20" name="Group 19">
            <a:extLst>
              <a:ext uri="{FF2B5EF4-FFF2-40B4-BE49-F238E27FC236}">
                <a16:creationId xmlns:a16="http://schemas.microsoft.com/office/drawing/2014/main" xmlns="" id="{D166230B-3D88-4F55-A3ED-3CAE9D6B91C8}"/>
              </a:ext>
            </a:extLst>
          </p:cNvPr>
          <p:cNvGrpSpPr/>
          <p:nvPr/>
        </p:nvGrpSpPr>
        <p:grpSpPr>
          <a:xfrm>
            <a:off x="6930960" y="2102656"/>
            <a:ext cx="1820701" cy="616849"/>
            <a:chOff x="752106" y="1895792"/>
            <a:chExt cx="1828622" cy="616849"/>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307777"/>
            </a:xfrm>
            <a:prstGeom prst="rect">
              <a:avLst/>
            </a:prstGeom>
            <a:noFill/>
          </p:spPr>
          <p:txBody>
            <a:bodyPr wrap="square" rtlCol="0">
              <a:spAutoFit/>
            </a:bodyPr>
            <a:lstStyle/>
            <a:p>
              <a:endParaRPr lang="ko-KR" altLang="en-US" sz="1400" dirty="0">
                <a:solidFill>
                  <a:schemeClr val="bg1"/>
                </a:solidFill>
                <a:cs typeface="Arial" panose="020B0604020202020204"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Unit 3</a:t>
              </a:r>
              <a:endParaRPr lang="ko-KR" altLang="en-US" sz="1400" b="1" dirty="0">
                <a:solidFill>
                  <a:schemeClr val="bg1"/>
                </a:solidFill>
                <a:cs typeface="Arial" panose="020B0604020202020204"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2408400" y="2099606"/>
            <a:ext cx="1820701" cy="832292"/>
            <a:chOff x="752106" y="1895792"/>
            <a:chExt cx="1828622" cy="832292"/>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752106" y="2204864"/>
              <a:ext cx="1828622" cy="523220"/>
            </a:xfrm>
            <a:prstGeom prst="rect">
              <a:avLst/>
            </a:prstGeom>
            <a:noFill/>
          </p:spPr>
          <p:txBody>
            <a:bodyPr wrap="square" rtlCol="0">
              <a:spAutoFit/>
            </a:bodyPr>
            <a:lstStyle/>
            <a:p>
              <a:r>
                <a:rPr lang="en-US" sz="1400" dirty="0">
                  <a:solidFill>
                    <a:schemeClr val="bg1"/>
                  </a:solidFill>
                  <a:effectLst/>
                  <a:ea typeface="STFangsong" panose="02010600040101010101" pitchFamily="2" charset="-122"/>
                  <a:cs typeface="Arial" panose="020B0604020202020204" pitchFamily="34" charset="0"/>
                </a:rPr>
                <a:t>Safety at business level</a:t>
              </a:r>
              <a:endParaRPr lang="ko-KR" altLang="en-US" sz="1400" dirty="0">
                <a:solidFill>
                  <a:schemeClr val="bg1"/>
                </a:solidFill>
                <a:cs typeface="Arial" panose="020B0604020202020204"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Unit 1</a:t>
              </a:r>
              <a:endParaRPr lang="ko-KR" altLang="en-US" sz="1400" b="1" dirty="0">
                <a:solidFill>
                  <a:schemeClr val="bg1"/>
                </a:solidFill>
                <a:cs typeface="Arial" panose="020B0604020202020204"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1166293" y="3996042"/>
            <a:ext cx="917813" cy="307777"/>
          </a:xfrm>
          <a:prstGeom prst="rect">
            <a:avLst/>
          </a:prstGeom>
          <a:noFill/>
        </p:spPr>
        <p:txBody>
          <a:bodyPr wrap="square" rtlCol="0">
            <a:spAutoFit/>
          </a:bodyPr>
          <a:lstStyle/>
          <a:p>
            <a:pPr algn="ctr"/>
            <a:r>
              <a:rPr lang="en-US" altLang="ko-KR" sz="1400" b="1" dirty="0">
                <a:solidFill>
                  <a:schemeClr val="bg1"/>
                </a:solidFill>
                <a:cs typeface="Arial" panose="020B0604020202020204" pitchFamily="34" charset="0"/>
              </a:rPr>
              <a:t>Unit 1</a:t>
            </a:r>
            <a:endParaRPr lang="ko-KR" altLang="en-US" sz="1400" b="1" dirty="0">
              <a:solidFill>
                <a:schemeClr val="bg1"/>
              </a:solidFill>
              <a:cs typeface="Arial" panose="020B0604020202020204"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7844794" y="401707"/>
            <a:ext cx="399068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Index</a:t>
            </a:r>
            <a:endParaRPr lang="en-US" altLang="ko-KR" sz="2400" b="1" dirty="0">
              <a:solidFill>
                <a:srgbClr val="F36A0D"/>
              </a:solidFill>
              <a:latin typeface="Trebuchet MS" panose="020B0603020202020204" pitchFamily="34" charset="0"/>
              <a:cs typeface="Arial" pitchFamily="34" charset="0"/>
            </a:endParaRPr>
          </a:p>
        </p:txBody>
      </p:sp>
      <p:sp>
        <p:nvSpPr>
          <p:cNvPr id="35" name="CuadroTexto 34">
            <a:extLst>
              <a:ext uri="{FF2B5EF4-FFF2-40B4-BE49-F238E27FC236}">
                <a16:creationId xmlns:a16="http://schemas.microsoft.com/office/drawing/2014/main" xmlns="" id="{CDFE7B4D-6E4B-4756-9D19-8FA7E41E26B1}"/>
              </a:ext>
            </a:extLst>
          </p:cNvPr>
          <p:cNvSpPr txBox="1"/>
          <p:nvPr/>
        </p:nvSpPr>
        <p:spPr>
          <a:xfrm>
            <a:off x="6943773" y="2372433"/>
            <a:ext cx="1820701" cy="954107"/>
          </a:xfrm>
          <a:prstGeom prst="rect">
            <a:avLst/>
          </a:prstGeom>
          <a:noFill/>
        </p:spPr>
        <p:txBody>
          <a:bodyPr wrap="square">
            <a:spAutoFit/>
          </a:bodyPr>
          <a:lstStyle/>
          <a:p>
            <a:pPr algn="just"/>
            <a:r>
              <a:rPr lang="en-US" sz="1400" dirty="0">
                <a:solidFill>
                  <a:schemeClr val="bg1"/>
                </a:solidFill>
                <a:effectLst/>
                <a:ea typeface="STFangsong" panose="02010600040101010101" pitchFamily="2" charset="-122"/>
                <a:cs typeface="Arial" panose="020B0604020202020204" pitchFamily="34" charset="0"/>
              </a:rPr>
              <a:t>Most common cyber risks to be aware of. The basic guide of Cybersecurity</a:t>
            </a:r>
            <a:endParaRPr lang="es-ES" sz="1400" dirty="0">
              <a:solidFill>
                <a:schemeClr val="bg1"/>
              </a:solidFill>
              <a:cs typeface="Arial" panose="020B0604020202020204" pitchFamily="34" charset="0"/>
            </a:endParaRPr>
          </a:p>
        </p:txBody>
      </p:sp>
      <p:sp>
        <p:nvSpPr>
          <p:cNvPr id="27"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8"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30" name="Immagin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02259" y="1568898"/>
            <a:ext cx="11079282" cy="3577390"/>
          </a:xfrm>
          <a:prstGeom prst="rect">
            <a:avLst/>
          </a:prstGeom>
          <a:noFill/>
        </p:spPr>
        <p:txBody>
          <a:bodyPr wrap="square">
            <a:spAutoFit/>
          </a:bodyPr>
          <a:lstStyle/>
          <a:p>
            <a:pPr marL="90170">
              <a:lnSpc>
                <a:spcPct val="110000"/>
              </a:lnSpc>
              <a:spcAft>
                <a:spcPts val="600"/>
              </a:spcAft>
            </a:pPr>
            <a:endParaRPr lang="en-U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Cybercriminals will use almost any vulnerability - within an operating system (OS) or application - to carry out an attack. However, most cybercriminals develop web threats that deliberately target some of the most common operating systems and applications</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endParaRPr lang="en-U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Many SMEs underestimate the possibility of cyber-attacks due to their size. However, this is precisely what hackers are looking for, as they can quickly profit from a ransomware threat to less secure SMEs.</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4693296" y="342480"/>
            <a:ext cx="7332455" cy="880562"/>
          </a:xfrm>
          <a:prstGeom prst="rect">
            <a:avLst/>
          </a:prstGeom>
          <a:noFill/>
        </p:spPr>
        <p:txBody>
          <a:bodyPr wrap="square" rtlCol="0">
            <a:spAutoFit/>
          </a:bodyPr>
          <a:lstStyle/>
          <a:p>
            <a:pPr marL="90170" algn="r">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3: Most common cyber risks to be aware of. The basic guide of Cybersecurity.</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graphicFrame>
        <p:nvGraphicFramePr>
          <p:cNvPr id="4" name="Diagrama 3">
            <a:extLst>
              <a:ext uri="{FF2B5EF4-FFF2-40B4-BE49-F238E27FC236}">
                <a16:creationId xmlns:a16="http://schemas.microsoft.com/office/drawing/2014/main" xmlns="" id="{14F31A1C-6C2D-4AAF-8E45-310B0BBF59A4}"/>
              </a:ext>
            </a:extLst>
          </p:cNvPr>
          <p:cNvGraphicFramePr/>
          <p:nvPr>
            <p:extLst>
              <p:ext uri="{D42A27DB-BD31-4B8C-83A1-F6EECF244321}">
                <p14:modId xmlns:p14="http://schemas.microsoft.com/office/powerpoint/2010/main" val="2084333931"/>
              </p:ext>
            </p:extLst>
          </p:nvPr>
        </p:nvGraphicFramePr>
        <p:xfrm>
          <a:off x="450202" y="1711712"/>
          <a:ext cx="2274337" cy="373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xmlns="" id="{24425A41-4505-4BFE-B369-61252A76F4A1}"/>
              </a:ext>
            </a:extLst>
          </p:cNvPr>
          <p:cNvGraphicFramePr/>
          <p:nvPr>
            <p:extLst>
              <p:ext uri="{D42A27DB-BD31-4B8C-83A1-F6EECF244321}">
                <p14:modId xmlns:p14="http://schemas.microsoft.com/office/powerpoint/2010/main" val="2548219690"/>
              </p:ext>
            </p:extLst>
          </p:nvPr>
        </p:nvGraphicFramePr>
        <p:xfrm>
          <a:off x="450202" y="3792788"/>
          <a:ext cx="2778190" cy="3734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1" name="Immagin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386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10588" y="1700216"/>
            <a:ext cx="11079282" cy="3805144"/>
          </a:xfrm>
          <a:prstGeom prst="rect">
            <a:avLst/>
          </a:prstGeom>
          <a:noFill/>
        </p:spPr>
        <p:txBody>
          <a:bodyPr wrap="square">
            <a:spAutoFit/>
          </a:bodyPr>
          <a:lstStyle/>
          <a:p>
            <a:pPr marL="90170" algn="just">
              <a:lnSpc>
                <a:spcPct val="110000"/>
              </a:lnSpc>
              <a:spcAft>
                <a:spcPts val="600"/>
              </a:spcAft>
            </a:pPr>
            <a:endParaRPr lang="en-US"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This type of threat refers to the existence of persons within an organization (whether internal employees or external suppliers, among others) who through carelessness, ignorance and/or bad faith, perform an "action" that affects the security of processes, systems or facilities of an industrial operating environment or critical infrastructure.</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The aim of these attacks is to disrupt a company's website so that it is inaccessible, which is done for various reasons by the cybercriminal. A stopped website can lead to loss of revenue, data breaches, customer distrust, and paralysis of the company's activity.</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4693296" y="342480"/>
            <a:ext cx="7332455" cy="880562"/>
          </a:xfrm>
          <a:prstGeom prst="rect">
            <a:avLst/>
          </a:prstGeom>
          <a:noFill/>
        </p:spPr>
        <p:txBody>
          <a:bodyPr wrap="square" rtlCol="0">
            <a:spAutoFit/>
          </a:bodyPr>
          <a:lstStyle/>
          <a:p>
            <a:pPr marL="90170" algn="r">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3: Most common cyber risks to be aware of. The basic guide of Cybersecurity.</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graphicFrame>
        <p:nvGraphicFramePr>
          <p:cNvPr id="3" name="Diagrama 2">
            <a:extLst>
              <a:ext uri="{FF2B5EF4-FFF2-40B4-BE49-F238E27FC236}">
                <a16:creationId xmlns:a16="http://schemas.microsoft.com/office/drawing/2014/main" xmlns="" id="{BAAA967F-26E9-4D99-BF66-4AC5B15D3500}"/>
              </a:ext>
            </a:extLst>
          </p:cNvPr>
          <p:cNvGraphicFramePr/>
          <p:nvPr>
            <p:extLst>
              <p:ext uri="{D42A27DB-BD31-4B8C-83A1-F6EECF244321}">
                <p14:modId xmlns:p14="http://schemas.microsoft.com/office/powerpoint/2010/main" val="446606440"/>
              </p:ext>
            </p:extLst>
          </p:nvPr>
        </p:nvGraphicFramePr>
        <p:xfrm>
          <a:off x="599493" y="1824669"/>
          <a:ext cx="2311659" cy="373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xmlns="" id="{4BF4C33C-62A1-4E88-83EC-CBCEC72EED36}"/>
              </a:ext>
            </a:extLst>
          </p:cNvPr>
          <p:cNvGraphicFramePr/>
          <p:nvPr>
            <p:extLst>
              <p:ext uri="{D42A27DB-BD31-4B8C-83A1-F6EECF244321}">
                <p14:modId xmlns:p14="http://schemas.microsoft.com/office/powerpoint/2010/main" val="52899287"/>
              </p:ext>
            </p:extLst>
          </p:nvPr>
        </p:nvGraphicFramePr>
        <p:xfrm>
          <a:off x="615771" y="3942077"/>
          <a:ext cx="2946141" cy="3734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1" name="Immagin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7460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92928" y="1685506"/>
            <a:ext cx="7442150" cy="3507114"/>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The basic guide of Cybersecurity</a:t>
            </a:r>
          </a:p>
          <a:p>
            <a:pPr marL="90170">
              <a:lnSpc>
                <a:spcPct val="110000"/>
              </a:lnSpc>
              <a:spcAft>
                <a:spcPts val="600"/>
              </a:spcAft>
            </a:pPr>
            <a:endPar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endParaRPr>
          </a:p>
          <a:p>
            <a:pPr marL="90170">
              <a:lnSpc>
                <a:spcPct val="110000"/>
              </a:lnSpc>
              <a:spcAft>
                <a:spcPts val="600"/>
              </a:spcAft>
            </a:pPr>
            <a:r>
              <a:rPr lang="en-US"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1. Determine your vulnerabilities</a:t>
            </a:r>
            <a:endParaRPr lang="es-ES"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The first thing to do is to identify your vulnerabilities, so that you know which data to protect. Ask yourself questions such as: ¿What is the most important data that my company stores? ¿Where do you store this data? Once you have the answers, you can start assessing the risks.</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4693296" y="342480"/>
            <a:ext cx="7332455" cy="880562"/>
          </a:xfrm>
          <a:prstGeom prst="rect">
            <a:avLst/>
          </a:prstGeom>
          <a:noFill/>
        </p:spPr>
        <p:txBody>
          <a:bodyPr wrap="square" rtlCol="0">
            <a:spAutoFit/>
          </a:bodyPr>
          <a:lstStyle/>
          <a:p>
            <a:pPr marL="90170" algn="r">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3: Most common cyber risks to be aware of. The basic guide of Cybersecurity.</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4100" name="Picture 4" descr="What Is VMDR? | Vulnerability Management | Managed IT Services and Cyber  Security Services Company | 24 X 7">
            <a:extLst>
              <a:ext uri="{FF2B5EF4-FFF2-40B4-BE49-F238E27FC236}">
                <a16:creationId xmlns:a16="http://schemas.microsoft.com/office/drawing/2014/main" xmlns="" id="{71CD5F4F-D38C-44DC-B7F3-F2314CA2360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717" t="18479" r="17246" b="4068"/>
          <a:stretch/>
        </p:blipFill>
        <p:spPr bwMode="auto">
          <a:xfrm>
            <a:off x="7740818" y="2629410"/>
            <a:ext cx="4313342" cy="306522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1" name="Immagin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4517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74267" y="1566572"/>
            <a:ext cx="11079282" cy="1823063"/>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The basic guide of Cybersecurity</a:t>
            </a: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2. Protect your devices</a:t>
            </a:r>
            <a:endParaRPr lang="es-ES"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Work devices are crucial to the performance of your business. Their internet connection makes them vulnerable to cyber-attacks. Here are some tips to protect them</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4693296" y="342480"/>
            <a:ext cx="7332455" cy="880562"/>
          </a:xfrm>
          <a:prstGeom prst="rect">
            <a:avLst/>
          </a:prstGeom>
          <a:noFill/>
        </p:spPr>
        <p:txBody>
          <a:bodyPr wrap="square" rtlCol="0">
            <a:spAutoFit/>
          </a:bodyPr>
          <a:lstStyle/>
          <a:p>
            <a:pPr marL="90170" algn="r">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3: Most common cyber risks to be aware of. The basic guide of Cybersecurity.</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graphicFrame>
        <p:nvGraphicFramePr>
          <p:cNvPr id="3" name="Diagrama 2">
            <a:extLst>
              <a:ext uri="{FF2B5EF4-FFF2-40B4-BE49-F238E27FC236}">
                <a16:creationId xmlns:a16="http://schemas.microsoft.com/office/drawing/2014/main" xmlns="" id="{EA87E91F-E36C-4BF4-B707-CF32F32C746F}"/>
              </a:ext>
            </a:extLst>
          </p:cNvPr>
          <p:cNvGraphicFramePr/>
          <p:nvPr>
            <p:extLst>
              <p:ext uri="{D42A27DB-BD31-4B8C-83A1-F6EECF244321}">
                <p14:modId xmlns:p14="http://schemas.microsoft.com/office/powerpoint/2010/main" val="2101817189"/>
              </p:ext>
            </p:extLst>
          </p:nvPr>
        </p:nvGraphicFramePr>
        <p:xfrm>
          <a:off x="743411" y="3389635"/>
          <a:ext cx="9902817" cy="2423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1" name="Immagin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80753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274267" y="1286422"/>
            <a:ext cx="11079282" cy="1746119"/>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The basic guide of Cybersecurity</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3. Protect your data</a:t>
            </a:r>
            <a:endParaRPr lang="es-ES"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No matter what type of business you are in, data is an essential part of it. Data can be damaged in a thousand different ways, one of which is through cyber-attacks. Here are some useful tips on how to protect your data.</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4693296" y="342480"/>
            <a:ext cx="7332455" cy="880562"/>
          </a:xfrm>
          <a:prstGeom prst="rect">
            <a:avLst/>
          </a:prstGeom>
          <a:noFill/>
        </p:spPr>
        <p:txBody>
          <a:bodyPr wrap="square" rtlCol="0">
            <a:spAutoFit/>
          </a:bodyPr>
          <a:lstStyle/>
          <a:p>
            <a:pPr marL="90170" algn="r">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3: Most common cyber risks to be aware of. The basic guide of Cybersecurity.</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grpSp>
        <p:nvGrpSpPr>
          <p:cNvPr id="4" name="Grupo 3">
            <a:extLst>
              <a:ext uri="{FF2B5EF4-FFF2-40B4-BE49-F238E27FC236}">
                <a16:creationId xmlns:a16="http://schemas.microsoft.com/office/drawing/2014/main" xmlns="" id="{C22ED853-2CE8-4311-A568-1CFE783B5EF5}"/>
              </a:ext>
            </a:extLst>
          </p:cNvPr>
          <p:cNvGrpSpPr/>
          <p:nvPr/>
        </p:nvGrpSpPr>
        <p:grpSpPr>
          <a:xfrm>
            <a:off x="515713" y="3182901"/>
            <a:ext cx="10335789" cy="2751367"/>
            <a:chOff x="832954" y="3570504"/>
            <a:chExt cx="5745699" cy="2281686"/>
          </a:xfrm>
        </p:grpSpPr>
        <p:sp>
          <p:nvSpPr>
            <p:cNvPr id="5" name="Forma libre: forma 4">
              <a:extLst>
                <a:ext uri="{FF2B5EF4-FFF2-40B4-BE49-F238E27FC236}">
                  <a16:creationId xmlns:a16="http://schemas.microsoft.com/office/drawing/2014/main" xmlns="" id="{778C9638-3C92-4E25-837C-6B8ADCBBCDB5}"/>
                </a:ext>
              </a:extLst>
            </p:cNvPr>
            <p:cNvSpPr/>
            <p:nvPr/>
          </p:nvSpPr>
          <p:spPr>
            <a:xfrm>
              <a:off x="843264" y="3570504"/>
              <a:ext cx="1318108" cy="985485"/>
            </a:xfrm>
            <a:custGeom>
              <a:avLst/>
              <a:gdLst>
                <a:gd name="connsiteX0" fmla="*/ 0 w 1318108"/>
                <a:gd name="connsiteY0" fmla="*/ 0 h 985485"/>
                <a:gd name="connsiteX1" fmla="*/ 1318108 w 1318108"/>
                <a:gd name="connsiteY1" fmla="*/ 0 h 985485"/>
                <a:gd name="connsiteX2" fmla="*/ 1318108 w 1318108"/>
                <a:gd name="connsiteY2" fmla="*/ 985485 h 985485"/>
                <a:gd name="connsiteX3" fmla="*/ 0 w 1318108"/>
                <a:gd name="connsiteY3" fmla="*/ 985485 h 985485"/>
                <a:gd name="connsiteX4" fmla="*/ 0 w 1318108"/>
                <a:gd name="connsiteY4" fmla="*/ 0 h 98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108" h="985485">
                  <a:moveTo>
                    <a:pt x="0" y="0"/>
                  </a:moveTo>
                  <a:lnTo>
                    <a:pt x="1318108" y="0"/>
                  </a:lnTo>
                  <a:lnTo>
                    <a:pt x="1318108" y="985485"/>
                  </a:lnTo>
                  <a:lnTo>
                    <a:pt x="0" y="985485"/>
                  </a:lnTo>
                  <a:lnTo>
                    <a:pt x="0" y="0"/>
                  </a:lnTo>
                  <a:close/>
                </a:path>
              </a:pathLst>
            </a:custGeom>
            <a:solidFill>
              <a:srgbClr val="FC971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  Implement a procedure for backing up critical data</a:t>
              </a:r>
              <a:endParaRPr lang="es-ES" sz="1600" kern="1200" dirty="0">
                <a:latin typeface="Arial" panose="020B0604020202020204" pitchFamily="34" charset="0"/>
                <a:cs typeface="Arial" panose="020B0604020202020204" pitchFamily="34" charset="0"/>
              </a:endParaRPr>
            </a:p>
          </p:txBody>
        </p:sp>
        <p:sp>
          <p:nvSpPr>
            <p:cNvPr id="6" name="Forma libre: forma 5">
              <a:extLst>
                <a:ext uri="{FF2B5EF4-FFF2-40B4-BE49-F238E27FC236}">
                  <a16:creationId xmlns:a16="http://schemas.microsoft.com/office/drawing/2014/main" xmlns="" id="{37FD7673-15CD-4841-8913-F03EC825B412}"/>
                </a:ext>
              </a:extLst>
            </p:cNvPr>
            <p:cNvSpPr/>
            <p:nvPr/>
          </p:nvSpPr>
          <p:spPr>
            <a:xfrm>
              <a:off x="2315691" y="3570504"/>
              <a:ext cx="1318108" cy="985485"/>
            </a:xfrm>
            <a:custGeom>
              <a:avLst/>
              <a:gdLst>
                <a:gd name="connsiteX0" fmla="*/ 0 w 1318108"/>
                <a:gd name="connsiteY0" fmla="*/ 0 h 985485"/>
                <a:gd name="connsiteX1" fmla="*/ 1318108 w 1318108"/>
                <a:gd name="connsiteY1" fmla="*/ 0 h 985485"/>
                <a:gd name="connsiteX2" fmla="*/ 1318108 w 1318108"/>
                <a:gd name="connsiteY2" fmla="*/ 985485 h 985485"/>
                <a:gd name="connsiteX3" fmla="*/ 0 w 1318108"/>
                <a:gd name="connsiteY3" fmla="*/ 985485 h 985485"/>
                <a:gd name="connsiteX4" fmla="*/ 0 w 1318108"/>
                <a:gd name="connsiteY4" fmla="*/ 0 h 98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108" h="985485">
                  <a:moveTo>
                    <a:pt x="0" y="0"/>
                  </a:moveTo>
                  <a:lnTo>
                    <a:pt x="1318108" y="0"/>
                  </a:lnTo>
                  <a:lnTo>
                    <a:pt x="1318108" y="985485"/>
                  </a:lnTo>
                  <a:lnTo>
                    <a:pt x="0" y="985485"/>
                  </a:lnTo>
                  <a:lnTo>
                    <a:pt x="0" y="0"/>
                  </a:lnTo>
                  <a:close/>
                </a:path>
              </a:pathLst>
            </a:custGeom>
            <a:solidFill>
              <a:srgbClr val="FC971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B. Encrypt confidential company information that you store in the cloud</a:t>
              </a:r>
              <a:endParaRPr lang="es-ES" sz="1600" kern="1200" dirty="0">
                <a:latin typeface="Arial" panose="020B0604020202020204" pitchFamily="34" charset="0"/>
                <a:cs typeface="Arial" panose="020B0604020202020204" pitchFamily="34" charset="0"/>
              </a:endParaRPr>
            </a:p>
          </p:txBody>
        </p:sp>
        <p:sp>
          <p:nvSpPr>
            <p:cNvPr id="7" name="Forma libre: forma 6">
              <a:extLst>
                <a:ext uri="{FF2B5EF4-FFF2-40B4-BE49-F238E27FC236}">
                  <a16:creationId xmlns:a16="http://schemas.microsoft.com/office/drawing/2014/main" xmlns="" id="{BB326D0D-B286-4F0B-A5C0-B87FE5925357}"/>
                </a:ext>
              </a:extLst>
            </p:cNvPr>
            <p:cNvSpPr/>
            <p:nvPr/>
          </p:nvSpPr>
          <p:spPr>
            <a:xfrm>
              <a:off x="3788118" y="3570504"/>
              <a:ext cx="1318108" cy="985485"/>
            </a:xfrm>
            <a:custGeom>
              <a:avLst/>
              <a:gdLst>
                <a:gd name="connsiteX0" fmla="*/ 0 w 1318108"/>
                <a:gd name="connsiteY0" fmla="*/ 0 h 985485"/>
                <a:gd name="connsiteX1" fmla="*/ 1318108 w 1318108"/>
                <a:gd name="connsiteY1" fmla="*/ 0 h 985485"/>
                <a:gd name="connsiteX2" fmla="*/ 1318108 w 1318108"/>
                <a:gd name="connsiteY2" fmla="*/ 985485 h 985485"/>
                <a:gd name="connsiteX3" fmla="*/ 0 w 1318108"/>
                <a:gd name="connsiteY3" fmla="*/ 985485 h 985485"/>
                <a:gd name="connsiteX4" fmla="*/ 0 w 1318108"/>
                <a:gd name="connsiteY4" fmla="*/ 0 h 98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108" h="985485">
                  <a:moveTo>
                    <a:pt x="0" y="0"/>
                  </a:moveTo>
                  <a:lnTo>
                    <a:pt x="1318108" y="0"/>
                  </a:lnTo>
                  <a:lnTo>
                    <a:pt x="1318108" y="985485"/>
                  </a:lnTo>
                  <a:lnTo>
                    <a:pt x="0" y="985485"/>
                  </a:lnTo>
                  <a:lnTo>
                    <a:pt x="0" y="0"/>
                  </a:lnTo>
                  <a:close/>
                </a:path>
              </a:pathLst>
            </a:custGeom>
            <a:solidFill>
              <a:srgbClr val="FC971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 Protect your passwords</a:t>
              </a:r>
              <a:endParaRPr lang="es-ES" sz="1600" kern="1200" dirty="0">
                <a:latin typeface="Arial" panose="020B0604020202020204" pitchFamily="34" charset="0"/>
                <a:cs typeface="Arial" panose="020B0604020202020204" pitchFamily="34" charset="0"/>
              </a:endParaRPr>
            </a:p>
          </p:txBody>
        </p:sp>
        <p:sp>
          <p:nvSpPr>
            <p:cNvPr id="10" name="Forma libre: forma 9">
              <a:extLst>
                <a:ext uri="{FF2B5EF4-FFF2-40B4-BE49-F238E27FC236}">
                  <a16:creationId xmlns:a16="http://schemas.microsoft.com/office/drawing/2014/main" xmlns="" id="{A879E61B-17A6-4B7F-BF2B-3460DFE54849}"/>
                </a:ext>
              </a:extLst>
            </p:cNvPr>
            <p:cNvSpPr/>
            <p:nvPr/>
          </p:nvSpPr>
          <p:spPr>
            <a:xfrm>
              <a:off x="5260545" y="3570504"/>
              <a:ext cx="1318108" cy="985485"/>
            </a:xfrm>
            <a:custGeom>
              <a:avLst/>
              <a:gdLst>
                <a:gd name="connsiteX0" fmla="*/ 0 w 1318108"/>
                <a:gd name="connsiteY0" fmla="*/ 0 h 985485"/>
                <a:gd name="connsiteX1" fmla="*/ 1318108 w 1318108"/>
                <a:gd name="connsiteY1" fmla="*/ 0 h 985485"/>
                <a:gd name="connsiteX2" fmla="*/ 1318108 w 1318108"/>
                <a:gd name="connsiteY2" fmla="*/ 985485 h 985485"/>
                <a:gd name="connsiteX3" fmla="*/ 0 w 1318108"/>
                <a:gd name="connsiteY3" fmla="*/ 985485 h 985485"/>
                <a:gd name="connsiteX4" fmla="*/ 0 w 1318108"/>
                <a:gd name="connsiteY4" fmla="*/ 0 h 98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108" h="985485">
                  <a:moveTo>
                    <a:pt x="0" y="0"/>
                  </a:moveTo>
                  <a:lnTo>
                    <a:pt x="1318108" y="0"/>
                  </a:lnTo>
                  <a:lnTo>
                    <a:pt x="1318108" y="985485"/>
                  </a:lnTo>
                  <a:lnTo>
                    <a:pt x="0" y="985485"/>
                  </a:lnTo>
                  <a:lnTo>
                    <a:pt x="0" y="0"/>
                  </a:lnTo>
                  <a:close/>
                </a:path>
              </a:pathLst>
            </a:custGeom>
            <a:solidFill>
              <a:srgbClr val="FC971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 Set permissions </a:t>
              </a:r>
              <a:endParaRPr lang="es-ES" sz="1600" kern="1200" dirty="0">
                <a:latin typeface="Arial" panose="020B0604020202020204" pitchFamily="34" charset="0"/>
                <a:cs typeface="Arial" panose="020B0604020202020204" pitchFamily="34" charset="0"/>
              </a:endParaRPr>
            </a:p>
          </p:txBody>
        </p:sp>
        <p:sp>
          <p:nvSpPr>
            <p:cNvPr id="11" name="Forma libre: forma 10">
              <a:extLst>
                <a:ext uri="{FF2B5EF4-FFF2-40B4-BE49-F238E27FC236}">
                  <a16:creationId xmlns:a16="http://schemas.microsoft.com/office/drawing/2014/main" xmlns="" id="{12935DE5-14F9-40D2-9EA4-B24AC33B140A}"/>
                </a:ext>
              </a:extLst>
            </p:cNvPr>
            <p:cNvSpPr/>
            <p:nvPr/>
          </p:nvSpPr>
          <p:spPr>
            <a:xfrm>
              <a:off x="832954" y="4846228"/>
              <a:ext cx="1328418" cy="985485"/>
            </a:xfrm>
            <a:custGeom>
              <a:avLst/>
              <a:gdLst>
                <a:gd name="connsiteX0" fmla="*/ 0 w 1139319"/>
                <a:gd name="connsiteY0" fmla="*/ 0 h 985485"/>
                <a:gd name="connsiteX1" fmla="*/ 1139319 w 1139319"/>
                <a:gd name="connsiteY1" fmla="*/ 0 h 985485"/>
                <a:gd name="connsiteX2" fmla="*/ 1139319 w 1139319"/>
                <a:gd name="connsiteY2" fmla="*/ 985485 h 985485"/>
                <a:gd name="connsiteX3" fmla="*/ 0 w 1139319"/>
                <a:gd name="connsiteY3" fmla="*/ 985485 h 985485"/>
                <a:gd name="connsiteX4" fmla="*/ 0 w 1139319"/>
                <a:gd name="connsiteY4" fmla="*/ 0 h 98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319" h="985485">
                  <a:moveTo>
                    <a:pt x="0" y="0"/>
                  </a:moveTo>
                  <a:lnTo>
                    <a:pt x="1139319" y="0"/>
                  </a:lnTo>
                  <a:lnTo>
                    <a:pt x="1139319" y="985485"/>
                  </a:lnTo>
                  <a:lnTo>
                    <a:pt x="0" y="985485"/>
                  </a:lnTo>
                  <a:lnTo>
                    <a:pt x="0" y="0"/>
                  </a:lnTo>
                  <a:close/>
                </a:path>
              </a:pathLst>
            </a:custGeom>
            <a:solidFill>
              <a:srgbClr val="FC971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E. Protect your wireless networks</a:t>
              </a:r>
              <a:endParaRPr lang="es-ES" sz="1600" kern="1200" dirty="0">
                <a:latin typeface="Arial" panose="020B0604020202020204" pitchFamily="34" charset="0"/>
                <a:cs typeface="Arial" panose="020B0604020202020204" pitchFamily="34" charset="0"/>
              </a:endParaRPr>
            </a:p>
          </p:txBody>
        </p:sp>
        <p:sp>
          <p:nvSpPr>
            <p:cNvPr id="12" name="Forma libre: forma 11">
              <a:extLst>
                <a:ext uri="{FF2B5EF4-FFF2-40B4-BE49-F238E27FC236}">
                  <a16:creationId xmlns:a16="http://schemas.microsoft.com/office/drawing/2014/main" xmlns="" id="{D4BF44EF-222B-4AB0-9147-DAB23C994A85}"/>
                </a:ext>
              </a:extLst>
            </p:cNvPr>
            <p:cNvSpPr/>
            <p:nvPr/>
          </p:nvSpPr>
          <p:spPr>
            <a:xfrm>
              <a:off x="2315691" y="4846227"/>
              <a:ext cx="1318108" cy="985485"/>
            </a:xfrm>
            <a:custGeom>
              <a:avLst/>
              <a:gdLst>
                <a:gd name="connsiteX0" fmla="*/ 0 w 1139319"/>
                <a:gd name="connsiteY0" fmla="*/ 0 h 985485"/>
                <a:gd name="connsiteX1" fmla="*/ 1139319 w 1139319"/>
                <a:gd name="connsiteY1" fmla="*/ 0 h 985485"/>
                <a:gd name="connsiteX2" fmla="*/ 1139319 w 1139319"/>
                <a:gd name="connsiteY2" fmla="*/ 985485 h 985485"/>
                <a:gd name="connsiteX3" fmla="*/ 0 w 1139319"/>
                <a:gd name="connsiteY3" fmla="*/ 985485 h 985485"/>
                <a:gd name="connsiteX4" fmla="*/ 0 w 1139319"/>
                <a:gd name="connsiteY4" fmla="*/ 0 h 98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319" h="985485">
                  <a:moveTo>
                    <a:pt x="0" y="0"/>
                  </a:moveTo>
                  <a:lnTo>
                    <a:pt x="1139319" y="0"/>
                  </a:lnTo>
                  <a:lnTo>
                    <a:pt x="1139319" y="985485"/>
                  </a:lnTo>
                  <a:lnTo>
                    <a:pt x="0" y="985485"/>
                  </a:lnTo>
                  <a:lnTo>
                    <a:pt x="0" y="0"/>
                  </a:lnTo>
                  <a:close/>
                </a:path>
              </a:pathLst>
            </a:custGeom>
            <a:solidFill>
              <a:srgbClr val="FC971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F. Surf the internet safely</a:t>
              </a:r>
              <a:endParaRPr lang="es-ES" sz="1600" kern="1200" dirty="0">
                <a:latin typeface="Arial" panose="020B0604020202020204" pitchFamily="34" charset="0"/>
                <a:cs typeface="Arial" panose="020B0604020202020204" pitchFamily="34" charset="0"/>
              </a:endParaRPr>
            </a:p>
          </p:txBody>
        </p:sp>
        <p:sp>
          <p:nvSpPr>
            <p:cNvPr id="13" name="Forma libre: forma 12">
              <a:extLst>
                <a:ext uri="{FF2B5EF4-FFF2-40B4-BE49-F238E27FC236}">
                  <a16:creationId xmlns:a16="http://schemas.microsoft.com/office/drawing/2014/main" xmlns="" id="{B004A105-EDAF-4A06-9CC0-DCEC96F20FEE}"/>
                </a:ext>
              </a:extLst>
            </p:cNvPr>
            <p:cNvSpPr/>
            <p:nvPr/>
          </p:nvSpPr>
          <p:spPr>
            <a:xfrm>
              <a:off x="3788118" y="4846227"/>
              <a:ext cx="1318108" cy="985485"/>
            </a:xfrm>
            <a:custGeom>
              <a:avLst/>
              <a:gdLst>
                <a:gd name="connsiteX0" fmla="*/ 0 w 1139319"/>
                <a:gd name="connsiteY0" fmla="*/ 0 h 985485"/>
                <a:gd name="connsiteX1" fmla="*/ 1139319 w 1139319"/>
                <a:gd name="connsiteY1" fmla="*/ 0 h 985485"/>
                <a:gd name="connsiteX2" fmla="*/ 1139319 w 1139319"/>
                <a:gd name="connsiteY2" fmla="*/ 985485 h 985485"/>
                <a:gd name="connsiteX3" fmla="*/ 0 w 1139319"/>
                <a:gd name="connsiteY3" fmla="*/ 985485 h 985485"/>
                <a:gd name="connsiteX4" fmla="*/ 0 w 1139319"/>
                <a:gd name="connsiteY4" fmla="*/ 0 h 985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319" h="985485">
                  <a:moveTo>
                    <a:pt x="0" y="0"/>
                  </a:moveTo>
                  <a:lnTo>
                    <a:pt x="1139319" y="0"/>
                  </a:lnTo>
                  <a:lnTo>
                    <a:pt x="1139319" y="985485"/>
                  </a:lnTo>
                  <a:lnTo>
                    <a:pt x="0" y="985485"/>
                  </a:lnTo>
                  <a:lnTo>
                    <a:pt x="0" y="0"/>
                  </a:lnTo>
                  <a:close/>
                </a:path>
              </a:pathLst>
            </a:custGeom>
            <a:solidFill>
              <a:srgbClr val="FC971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G. Protect confidential information created by remote workers</a:t>
              </a:r>
              <a:endParaRPr lang="es-ES" sz="1600" kern="1200" dirty="0">
                <a:latin typeface="Arial" panose="020B0604020202020204" pitchFamily="34" charset="0"/>
                <a:cs typeface="Arial" panose="020B0604020202020204" pitchFamily="34" charset="0"/>
              </a:endParaRPr>
            </a:p>
          </p:txBody>
        </p:sp>
        <p:sp>
          <p:nvSpPr>
            <p:cNvPr id="14" name="Forma libre: forma 13">
              <a:extLst>
                <a:ext uri="{FF2B5EF4-FFF2-40B4-BE49-F238E27FC236}">
                  <a16:creationId xmlns:a16="http://schemas.microsoft.com/office/drawing/2014/main" xmlns="" id="{9D37A419-B2CD-4535-A152-FD96F1112A1D}"/>
                </a:ext>
              </a:extLst>
            </p:cNvPr>
            <p:cNvSpPr/>
            <p:nvPr/>
          </p:nvSpPr>
          <p:spPr>
            <a:xfrm>
              <a:off x="5250235" y="4846227"/>
              <a:ext cx="1328418" cy="1005963"/>
            </a:xfrm>
            <a:custGeom>
              <a:avLst/>
              <a:gdLst>
                <a:gd name="connsiteX0" fmla="*/ 0 w 734850"/>
                <a:gd name="connsiteY0" fmla="*/ 0 h 1079259"/>
                <a:gd name="connsiteX1" fmla="*/ 734850 w 734850"/>
                <a:gd name="connsiteY1" fmla="*/ 0 h 1079259"/>
                <a:gd name="connsiteX2" fmla="*/ 734850 w 734850"/>
                <a:gd name="connsiteY2" fmla="*/ 1079259 h 1079259"/>
                <a:gd name="connsiteX3" fmla="*/ 0 w 734850"/>
                <a:gd name="connsiteY3" fmla="*/ 1079259 h 1079259"/>
                <a:gd name="connsiteX4" fmla="*/ 0 w 734850"/>
                <a:gd name="connsiteY4" fmla="*/ 0 h 1079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850" h="1079259">
                  <a:moveTo>
                    <a:pt x="0" y="0"/>
                  </a:moveTo>
                  <a:lnTo>
                    <a:pt x="734850" y="0"/>
                  </a:lnTo>
                  <a:lnTo>
                    <a:pt x="734850" y="1079259"/>
                  </a:lnTo>
                  <a:lnTo>
                    <a:pt x="0" y="1079259"/>
                  </a:lnTo>
                  <a:lnTo>
                    <a:pt x="0" y="0"/>
                  </a:lnTo>
                  <a:close/>
                </a:path>
              </a:pathLst>
            </a:custGeom>
            <a:solidFill>
              <a:srgbClr val="FC971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 Protect your customer data</a:t>
              </a:r>
              <a:endParaRPr lang="es-ES" sz="1600" kern="1200" dirty="0">
                <a:latin typeface="Arial" panose="020B0604020202020204" pitchFamily="34" charset="0"/>
                <a:cs typeface="Arial" panose="020B0604020202020204" pitchFamily="34" charset="0"/>
              </a:endParaRPr>
            </a:p>
          </p:txBody>
        </p:sp>
      </p:grpSp>
      <p:sp>
        <p:nvSpPr>
          <p:cNvPr id="1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8" name="Immagin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5964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199622" y="1631655"/>
            <a:ext cx="7171562" cy="3464025"/>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The basic guide of Cybersecurity</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endParaRPr lang="en-US" sz="1800" dirty="0">
              <a:effectLst/>
              <a:latin typeface="Arial Rounded MT Bold" panose="020F0704030504030204" pitchFamily="34" charset="0"/>
              <a:ea typeface="STFangsong" panose="02010600040101010101" pitchFamily="2" charset="-122"/>
              <a:cs typeface="Levenim MT" panose="02010502060101010101" pitchFamily="2" charset="-79"/>
            </a:endParaRPr>
          </a:p>
          <a:p>
            <a:pPr marL="90170">
              <a:lnSpc>
                <a:spcPct val="110000"/>
              </a:lnSpc>
              <a:spcAft>
                <a:spcPts val="600"/>
              </a:spcAft>
            </a:pPr>
            <a:r>
              <a:rPr lang="en-US"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rPr>
              <a:t>4. Instill cybersecurity in the workplace</a:t>
            </a:r>
            <a:endParaRPr lang="es-ES" sz="1800" b="1" dirty="0">
              <a:solidFill>
                <a:srgbClr val="FC9710"/>
              </a:solidFill>
              <a:effectLst/>
              <a:latin typeface="Arial" panose="020B0604020202020204" pitchFamily="34" charset="0"/>
              <a:ea typeface="STFangsong" panose="02010600040101010101" pitchFamily="2" charset="-122"/>
              <a:cs typeface="Arial" panose="020B0604020202020204" pitchFamily="34" charset="0"/>
            </a:endParaRPr>
          </a:p>
          <a:p>
            <a:pPr algn="just"/>
            <a:r>
              <a:rPr lang="en-US" sz="1800" dirty="0">
                <a:effectLst/>
                <a:latin typeface="Arial" panose="020B0604020202020204" pitchFamily="34" charset="0"/>
                <a:ea typeface="STFangsong" panose="02010600040101010101" pitchFamily="2" charset="-122"/>
                <a:cs typeface="Arial" panose="020B0604020202020204" pitchFamily="34" charset="0"/>
              </a:rPr>
              <a:t>The security measures mentioned in this basic guide can help you to significantly reduce the risk of a cyber-attack. But this will be of no use if your company's employees do not have the necessary awareness and training to be able to contribute to the prevention of them. Include this type of training in your company, and don't forget to create a company cybersecurity policy that all team members can follow.</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4693296" y="342480"/>
            <a:ext cx="7332455" cy="880562"/>
          </a:xfrm>
          <a:prstGeom prst="rect">
            <a:avLst/>
          </a:prstGeom>
          <a:noFill/>
        </p:spPr>
        <p:txBody>
          <a:bodyPr wrap="square" rtlCol="0">
            <a:spAutoFit/>
          </a:bodyPr>
          <a:lstStyle/>
          <a:p>
            <a:pPr marL="90170" algn="r">
              <a:lnSpc>
                <a:spcPct val="110000"/>
              </a:lnSpc>
              <a:spcAft>
                <a:spcPts val="600"/>
              </a:spcAft>
            </a:pPr>
            <a:r>
              <a:rPr lang="en-US" altLang="ko-KR" sz="2400" b="1" dirty="0">
                <a:solidFill>
                  <a:srgbClr val="F36A0D"/>
                </a:solidFill>
                <a:latin typeface="Trebuchet MS" panose="020B0603020202020204" pitchFamily="34" charset="0"/>
                <a:cs typeface="Arial" pitchFamily="34" charset="0"/>
              </a:rPr>
              <a:t>Unit 3: Most common cyber risks to be aware of. The basic guide of Cybersecurity.</a:t>
            </a:r>
            <a:endParaRPr lang="es-ES" sz="2400" dirty="0">
              <a:effectLst/>
              <a:latin typeface="Tw Cen MT" panose="020B0602020104020603" pitchFamily="34" charset="0"/>
              <a:ea typeface="STFangsong" panose="02010600040101010101" pitchFamily="2" charset="-122"/>
              <a:cs typeface="Levenim MT" panose="02010502060101010101" pitchFamily="2" charset="-79"/>
            </a:endParaRPr>
          </a:p>
        </p:txBody>
      </p:sp>
      <p:pic>
        <p:nvPicPr>
          <p:cNvPr id="5122" name="Picture 2" descr="5 CyberSecurity Tips For Workplace">
            <a:extLst>
              <a:ext uri="{FF2B5EF4-FFF2-40B4-BE49-F238E27FC236}">
                <a16:creationId xmlns:a16="http://schemas.microsoft.com/office/drawing/2014/main" xmlns="" id="{E967E87C-9F4B-4EA5-8639-4B4883DCE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1184" y="2313075"/>
            <a:ext cx="4062552" cy="3056998"/>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1" name="Immagin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4264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THANK YOU</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7"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38" name="Immagin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86234" y="1417042"/>
            <a:ext cx="11079282" cy="1798826"/>
          </a:xfrm>
          <a:prstGeom prst="rect">
            <a:avLst/>
          </a:prstGeom>
          <a:noFill/>
        </p:spPr>
        <p:txBody>
          <a:bodyPr wrap="square">
            <a:spAutoFit/>
          </a:bodyPr>
          <a:lstStyle/>
          <a:p>
            <a:pPr>
              <a:defRPr/>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What is Cyber Security?</a:t>
            </a:r>
            <a:r>
              <a:rPr lang="en-GB" altLang="es-ES" sz="2400" b="1" dirty="0">
                <a:solidFill>
                  <a:srgbClr val="0594A9"/>
                </a:solidFill>
                <a:latin typeface="Trebuchet MS" panose="020B0603020202020204" pitchFamily="34" charset="0"/>
                <a:cs typeface="Calibri" panose="020F0502020204030204" pitchFamily="34" charset="0"/>
              </a:rPr>
              <a:t> </a:t>
            </a:r>
          </a:p>
          <a:p>
            <a:pPr>
              <a:defRPr/>
            </a:pPr>
            <a:endParaRPr lang="en-GB" altLang="es-ES" sz="2400" dirty="0">
              <a:latin typeface="Trebuchet MS" panose="020B0603020202020204" pitchFamily="34" charset="0"/>
              <a:cs typeface="Calibri" panose="020F050202020403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Due to digitalization, </a:t>
            </a:r>
            <a:r>
              <a:rPr lang="en-US" sz="1800" dirty="0">
                <a:solidFill>
                  <a:srgbClr val="0594A9"/>
                </a:solidFill>
                <a:effectLst/>
                <a:latin typeface="Arial" panose="020B0604020202020204" pitchFamily="34" charset="0"/>
                <a:ea typeface="STFangsong" panose="02010600040101010101" pitchFamily="2" charset="-122"/>
                <a:cs typeface="Arial" panose="020B0604020202020204" pitchFamily="34" charset="0"/>
              </a:rPr>
              <a:t>Cybersecurity for SMEs</a:t>
            </a:r>
            <a:r>
              <a:rPr lang="en-US" sz="1800" dirty="0">
                <a:effectLst/>
                <a:latin typeface="Arial" panose="020B0604020202020204" pitchFamily="34" charset="0"/>
                <a:ea typeface="STFangsong" panose="02010600040101010101" pitchFamily="2" charset="-122"/>
                <a:cs typeface="Arial" panose="020B0604020202020204" pitchFamily="34" charset="0"/>
              </a:rPr>
              <a:t> is a crucial issue today. Cyber-attacks are increasingly targeting small and medium-sized enterprises that are not as protected as large corporations.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Cybersecurity is a set of practices to defend computer systems and software from cybercrime. </a:t>
            </a:r>
            <a:endParaRPr lang="en-US" sz="2400" dirty="0">
              <a:effectLst/>
              <a:latin typeface="Trebuchet MS" panose="020B0603020202020204" pitchFamily="34" charset="0"/>
              <a:ea typeface="Calibri" panose="020F050202020403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7358624" y="599305"/>
            <a:ext cx="4676459" cy="461665"/>
          </a:xfrm>
          <a:prstGeom prst="rect">
            <a:avLst/>
          </a:prstGeom>
          <a:noFill/>
        </p:spPr>
        <p:txBody>
          <a:bodyPr wrap="square" rtlCol="0">
            <a:spAutoFit/>
          </a:bodyPr>
          <a:lstStyle/>
          <a:p>
            <a:r>
              <a:rPr lang="en-US" altLang="ko-KR" sz="2400" b="1" dirty="0">
                <a:solidFill>
                  <a:srgbClr val="F36A0D"/>
                </a:solidFill>
                <a:latin typeface="Trebuchet MS" panose="020B0603020202020204" pitchFamily="34" charset="0"/>
                <a:cs typeface="Arial" pitchFamily="34" charset="0"/>
              </a:rPr>
              <a:t>Unit 1: Safety at business level</a:t>
            </a:r>
          </a:p>
        </p:txBody>
      </p:sp>
      <p:pic>
        <p:nvPicPr>
          <p:cNvPr id="3" name="Imagen 2">
            <a:extLst>
              <a:ext uri="{FF2B5EF4-FFF2-40B4-BE49-F238E27FC236}">
                <a16:creationId xmlns:a16="http://schemas.microsoft.com/office/drawing/2014/main" xmlns="" id="{D048083A-F7C9-4E07-BB3F-B54554619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065" y="3235214"/>
            <a:ext cx="4680479" cy="2635110"/>
          </a:xfrm>
          <a:prstGeom prst="rect">
            <a:avLst/>
          </a:prstGeom>
        </p:spPr>
      </p:pic>
      <p:sp>
        <p:nvSpPr>
          <p:cNvPr id="11" name="CuadroTexto 10">
            <a:extLst>
              <a:ext uri="{FF2B5EF4-FFF2-40B4-BE49-F238E27FC236}">
                <a16:creationId xmlns:a16="http://schemas.microsoft.com/office/drawing/2014/main" xmlns="" id="{5E53FB8E-81F0-4EC4-8CC4-996515D8BC7F}"/>
              </a:ext>
            </a:extLst>
          </p:cNvPr>
          <p:cNvSpPr txBox="1"/>
          <p:nvPr/>
        </p:nvSpPr>
        <p:spPr>
          <a:xfrm>
            <a:off x="386234" y="3147256"/>
            <a:ext cx="6097554" cy="2811026"/>
          </a:xfrm>
          <a:prstGeom prst="rect">
            <a:avLst/>
          </a:prstGeom>
          <a:noFill/>
        </p:spPr>
        <p:txBody>
          <a:bodyPr wrap="square">
            <a:spAutoFit/>
          </a:bodyPr>
          <a:lstStyle/>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Cybercrime is any criminal activity that takes place in the digital world, involving a computer, a networked device or a network, and intended to achieve a certain purpose or benefit, which can be of different kinds. Cybersecurity covers many areas: network security, app security, information security, user security, etc. Let’s see some concepts to consider cybersecurity from a business level, to end up at the end of the course with a basic guide of Cybersecurity.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1079282" cy="1629164"/>
          </a:xfrm>
          <a:prstGeom prst="rect">
            <a:avLst/>
          </a:prstGeom>
          <a:noFill/>
        </p:spPr>
        <p:txBody>
          <a:bodyPr wrap="square">
            <a:spAutoFit/>
          </a:bodyPr>
          <a:lstStyle/>
          <a:p>
            <a:pPr>
              <a:defRPr/>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 Ransomware </a:t>
            </a:r>
            <a:endParaRPr lang="en-GB" sz="2400" dirty="0">
              <a:solidFill>
                <a:srgbClr val="0594A9"/>
              </a:solidFill>
              <a:effectLst/>
              <a:latin typeface="Trebuchet MS" panose="020B0603020202020204" pitchFamily="34" charset="0"/>
              <a:cs typeface="Calibri" panose="020F0502020204030204" pitchFamily="34" charset="0"/>
            </a:endParaRPr>
          </a:p>
          <a:p>
            <a:pPr>
              <a:defRPr/>
            </a:pPr>
            <a:endParaRPr lang="en-GB" sz="24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Ransomware is a type of malicious software that encrypts information on different devices. Using this method, cybercriminals extort money from their victims by demanding a ransom in exchange for regaining access to their data. </a:t>
            </a:r>
            <a:endParaRPr lang="es-ES" dirty="0">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7358624" y="599305"/>
            <a:ext cx="4676459" cy="461665"/>
          </a:xfrm>
          <a:prstGeom prst="rect">
            <a:avLst/>
          </a:prstGeom>
          <a:noFill/>
        </p:spPr>
        <p:txBody>
          <a:bodyPr wrap="square" rtlCol="0">
            <a:spAutoFit/>
          </a:bodyPr>
          <a:lstStyle/>
          <a:p>
            <a:r>
              <a:rPr lang="en-US" altLang="ko-KR" sz="2400" b="1" dirty="0">
                <a:solidFill>
                  <a:srgbClr val="F36A0D"/>
                </a:solidFill>
                <a:latin typeface="Trebuchet MS" panose="020B0603020202020204" pitchFamily="34" charset="0"/>
                <a:cs typeface="Arial" pitchFamily="34" charset="0"/>
              </a:rPr>
              <a:t>Unit 1: Safety at business level</a:t>
            </a:r>
          </a:p>
        </p:txBody>
      </p:sp>
      <p:pic>
        <p:nvPicPr>
          <p:cNvPr id="4" name="Imagen 3">
            <a:extLst>
              <a:ext uri="{FF2B5EF4-FFF2-40B4-BE49-F238E27FC236}">
                <a16:creationId xmlns:a16="http://schemas.microsoft.com/office/drawing/2014/main" xmlns="" id="{05EC1D7D-09F2-4B93-A81C-9BB32E537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396" y="3129229"/>
            <a:ext cx="4672577" cy="2435581"/>
          </a:xfrm>
          <a:prstGeom prst="rect">
            <a:avLst/>
          </a:prstGeom>
        </p:spPr>
      </p:pic>
      <p:sp>
        <p:nvSpPr>
          <p:cNvPr id="12" name="CuadroTexto 11">
            <a:extLst>
              <a:ext uri="{FF2B5EF4-FFF2-40B4-BE49-F238E27FC236}">
                <a16:creationId xmlns:a16="http://schemas.microsoft.com/office/drawing/2014/main" xmlns="" id="{E93D5E13-2AD5-42EB-A5EF-EA25E8AF8D0D}"/>
              </a:ext>
            </a:extLst>
          </p:cNvPr>
          <p:cNvSpPr txBox="1"/>
          <p:nvPr/>
        </p:nvSpPr>
        <p:spPr>
          <a:xfrm>
            <a:off x="358243" y="3380617"/>
            <a:ext cx="6097554" cy="1287532"/>
          </a:xfrm>
          <a:prstGeom prst="rect">
            <a:avLst/>
          </a:prstGeom>
          <a:noFill/>
        </p:spPr>
        <p:txBody>
          <a:bodyPr wrap="square">
            <a:spAutoFit/>
          </a:bodyPr>
          <a:lstStyle/>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Ransomware, is a type of malware that prevents users from accessing their system or personal files and demands the payment of a ransom in order to regain access to them</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1" name="Immagin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508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1079282" cy="1441805"/>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Malware</a:t>
            </a:r>
            <a:endParaRPr lang="en-GB" sz="2400" dirty="0">
              <a:solidFill>
                <a:srgbClr val="0594A9"/>
              </a:solidFill>
              <a:latin typeface="Trebuchet MS" panose="020B0603020202020204" pitchFamily="34" charset="0"/>
              <a:ea typeface="STFangsong" panose="02010600040101010101" pitchFamily="2" charset="-122"/>
              <a:cs typeface="Calibri" panose="020F0502020204030204" pitchFamily="34" charset="0"/>
            </a:endParaRPr>
          </a:p>
          <a:p>
            <a:pPr marL="90170">
              <a:lnSpc>
                <a:spcPct val="110000"/>
              </a:lnSpc>
              <a:spcAft>
                <a:spcPts val="600"/>
              </a:spcAft>
            </a:pPr>
            <a:endParaRPr lang="en-U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Malware means malicious software. One of the most common cyber threats, malware is software that a cybercriminal or hacker has created to disrupt or damage a legitimate user’s computer. </a:t>
            </a:r>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7358624" y="599305"/>
            <a:ext cx="4676459" cy="461665"/>
          </a:xfrm>
          <a:prstGeom prst="rect">
            <a:avLst/>
          </a:prstGeom>
          <a:noFill/>
        </p:spPr>
        <p:txBody>
          <a:bodyPr wrap="square" rtlCol="0">
            <a:spAutoFit/>
          </a:bodyPr>
          <a:lstStyle/>
          <a:p>
            <a:r>
              <a:rPr lang="en-US" altLang="ko-KR" sz="2400" b="1" dirty="0">
                <a:solidFill>
                  <a:srgbClr val="F36A0D"/>
                </a:solidFill>
                <a:latin typeface="Trebuchet MS" panose="020B0603020202020204" pitchFamily="34" charset="0"/>
                <a:cs typeface="Arial" pitchFamily="34" charset="0"/>
              </a:rPr>
              <a:t>Unit 1: Safety at business level</a:t>
            </a:r>
          </a:p>
        </p:txBody>
      </p:sp>
      <p:pic>
        <p:nvPicPr>
          <p:cNvPr id="3" name="Imagen 2">
            <a:extLst>
              <a:ext uri="{FF2B5EF4-FFF2-40B4-BE49-F238E27FC236}">
                <a16:creationId xmlns:a16="http://schemas.microsoft.com/office/drawing/2014/main" xmlns="" id="{603F0B59-3D14-4143-BE78-FF83206802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3729" y="3071017"/>
            <a:ext cx="4077478" cy="3055095"/>
          </a:xfrm>
          <a:prstGeom prst="rect">
            <a:avLst/>
          </a:prstGeom>
        </p:spPr>
      </p:pic>
      <p:sp>
        <p:nvSpPr>
          <p:cNvPr id="10" name="CuadroTexto 9">
            <a:extLst>
              <a:ext uri="{FF2B5EF4-FFF2-40B4-BE49-F238E27FC236}">
                <a16:creationId xmlns:a16="http://schemas.microsoft.com/office/drawing/2014/main" xmlns="" id="{8DBA7578-A02F-4B70-94AC-0C15766D1974}"/>
              </a:ext>
            </a:extLst>
          </p:cNvPr>
          <p:cNvSpPr txBox="1"/>
          <p:nvPr/>
        </p:nvSpPr>
        <p:spPr>
          <a:xfrm>
            <a:off x="358243" y="3052709"/>
            <a:ext cx="6229169" cy="1896930"/>
          </a:xfrm>
          <a:prstGeom prst="rect">
            <a:avLst/>
          </a:prstGeom>
          <a:noFill/>
        </p:spPr>
        <p:txBody>
          <a:bodyPr wrap="square">
            <a:spAutoFit/>
          </a:bodyPr>
          <a:lstStyle/>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Often spread via an unsolicited email attachment or legitimate-looking download, malware may be used by cybercriminals to make money or in politically motivated cyber-attacks. There are a many different types of malware, like Viruses, Trojans, Spyware, Ransomware, Adware, Botnets.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574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67573" y="1456708"/>
            <a:ext cx="11079282" cy="2050818"/>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Antivirus</a:t>
            </a:r>
            <a:r>
              <a:rPr lang="en-US" sz="1800" dirty="0">
                <a:effectLst/>
                <a:latin typeface="Arial Rounded MT Bold" panose="020F0704030504030204" pitchFamily="34" charset="0"/>
                <a:ea typeface="STFangsong" panose="02010600040101010101" pitchFamily="2" charset="-122"/>
                <a:cs typeface="Levenim MT" panose="02010502060101010101" pitchFamily="2" charset="-79"/>
              </a:rPr>
              <a:t> </a:t>
            </a: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An antivirus is a program that detects malware, blocked them, and eliminate them to prevent infecting the device. There exist different kinds of antivirus, to choose the most suitable one for you or your business, you will have to take in account the specifications of the device to be protected and some criteria to be taken in account.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a:p>
            <a:pPr marL="90170">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There is plenty of antivirus software available, so, when it comes to choosing them, consider these criteria:</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7358624" y="599305"/>
            <a:ext cx="4676459" cy="461665"/>
          </a:xfrm>
          <a:prstGeom prst="rect">
            <a:avLst/>
          </a:prstGeom>
          <a:noFill/>
        </p:spPr>
        <p:txBody>
          <a:bodyPr wrap="square" rtlCol="0">
            <a:spAutoFit/>
          </a:bodyPr>
          <a:lstStyle/>
          <a:p>
            <a:r>
              <a:rPr lang="en-US" altLang="ko-KR" sz="2400" b="1" dirty="0">
                <a:solidFill>
                  <a:srgbClr val="F36A0D"/>
                </a:solidFill>
                <a:latin typeface="Trebuchet MS" panose="020B0603020202020204" pitchFamily="34" charset="0"/>
                <a:cs typeface="Arial" pitchFamily="34" charset="0"/>
              </a:rPr>
              <a:t>Unit 1: Safety at business level</a:t>
            </a:r>
          </a:p>
        </p:txBody>
      </p:sp>
      <p:graphicFrame>
        <p:nvGraphicFramePr>
          <p:cNvPr id="3" name="Diagrama 2">
            <a:extLst>
              <a:ext uri="{FF2B5EF4-FFF2-40B4-BE49-F238E27FC236}">
                <a16:creationId xmlns:a16="http://schemas.microsoft.com/office/drawing/2014/main" xmlns="" id="{66D32383-9618-4EE6-8E1A-CD94AD9B82A0}"/>
              </a:ext>
            </a:extLst>
          </p:cNvPr>
          <p:cNvGraphicFramePr/>
          <p:nvPr>
            <p:extLst>
              <p:ext uri="{D42A27DB-BD31-4B8C-83A1-F6EECF244321}">
                <p14:modId xmlns:p14="http://schemas.microsoft.com/office/powerpoint/2010/main" val="3700911934"/>
              </p:ext>
            </p:extLst>
          </p:nvPr>
        </p:nvGraphicFramePr>
        <p:xfrm>
          <a:off x="488033" y="3534734"/>
          <a:ext cx="9567190" cy="2467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1" name="Immagin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60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19851" y="1981165"/>
            <a:ext cx="10558574" cy="1973874"/>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panose="020B0604020202020204" pitchFamily="34" charset="0"/>
                <a:ea typeface="STFangsong" panose="02010600040101010101" pitchFamily="2" charset="-122"/>
                <a:cs typeface="Arial" panose="020B0604020202020204" pitchFamily="34" charset="0"/>
              </a:rPr>
              <a:t>Which is the difference between antivirus and anti-malware?</a:t>
            </a:r>
            <a:endParaRPr lang="es-ES" sz="1800" dirty="0">
              <a:solidFill>
                <a:srgbClr val="0594A9"/>
              </a:solidFill>
              <a:effectLst/>
              <a:latin typeface="Arial" panose="020B0604020202020204" pitchFamily="34" charset="0"/>
              <a:ea typeface="STFangsong" panose="02010600040101010101" pitchFamily="2" charset="-122"/>
              <a:cs typeface="Arial" panose="020B0604020202020204" pitchFamily="34" charset="0"/>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They both refer to software designed to detect, protect and remove malicious software. Despite what the name might suggest, antivirus software protects against more than just viruses; it simply uses a slightly old-fashioned name to describe what it does. Anti-malware software is also designed to protect against viruses, and simply uses a more modern name that encompasses all types of malicious software, including viruses.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7358624" y="599305"/>
            <a:ext cx="4676459" cy="461665"/>
          </a:xfrm>
          <a:prstGeom prst="rect">
            <a:avLst/>
          </a:prstGeom>
          <a:noFill/>
        </p:spPr>
        <p:txBody>
          <a:bodyPr wrap="square" rtlCol="0">
            <a:spAutoFit/>
          </a:bodyPr>
          <a:lstStyle/>
          <a:p>
            <a:r>
              <a:rPr lang="en-US" altLang="ko-KR" sz="2400" b="1" dirty="0">
                <a:solidFill>
                  <a:srgbClr val="F36A0D"/>
                </a:solidFill>
                <a:latin typeface="Trebuchet MS" panose="020B0603020202020204" pitchFamily="34" charset="0"/>
                <a:cs typeface="Arial" pitchFamily="34" charset="0"/>
              </a:rPr>
              <a:t>Unit 1: Safety at business level</a:t>
            </a:r>
          </a:p>
        </p:txBody>
      </p:sp>
      <p:sp>
        <p:nvSpPr>
          <p:cNvPr id="10" name="CuadroTexto 9">
            <a:extLst>
              <a:ext uri="{FF2B5EF4-FFF2-40B4-BE49-F238E27FC236}">
                <a16:creationId xmlns:a16="http://schemas.microsoft.com/office/drawing/2014/main" xmlns="" id="{AA98851A-A1AD-4FF5-848C-0D9C194A7AE7}"/>
              </a:ext>
            </a:extLst>
          </p:cNvPr>
          <p:cNvSpPr txBox="1"/>
          <p:nvPr/>
        </p:nvSpPr>
        <p:spPr>
          <a:xfrm>
            <a:off x="419851" y="3869239"/>
            <a:ext cx="6638765" cy="1287532"/>
          </a:xfrm>
          <a:prstGeom prst="rect">
            <a:avLst/>
          </a:prstGeom>
          <a:noFill/>
        </p:spPr>
        <p:txBody>
          <a:bodyPr wrap="square">
            <a:spAutoFit/>
          </a:bodyPr>
          <a:lstStyle/>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Knowing this, anti-malware can prevent the occurrence of a viral infection and remove infected files. However, anti-malware is not necessarily equipped to restore files that a virus has changed or replaced. </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11" name="CuadroTexto 10">
            <a:extLst>
              <a:ext uri="{FF2B5EF4-FFF2-40B4-BE49-F238E27FC236}">
                <a16:creationId xmlns:a16="http://schemas.microsoft.com/office/drawing/2014/main" xmlns="" id="{7182B614-18B7-4B21-B3BA-57FDE63E09B3}"/>
              </a:ext>
            </a:extLst>
          </p:cNvPr>
          <p:cNvSpPr txBox="1"/>
          <p:nvPr/>
        </p:nvSpPr>
        <p:spPr>
          <a:xfrm>
            <a:off x="529513" y="1375448"/>
            <a:ext cx="6097554" cy="400110"/>
          </a:xfrm>
          <a:prstGeom prst="rect">
            <a:avLst/>
          </a:prstGeom>
          <a:noFill/>
        </p:spPr>
        <p:txBody>
          <a:bodyPr wrap="square">
            <a:spAutoFit/>
          </a:bodyPr>
          <a:lstStyle/>
          <a:p>
            <a:r>
              <a:rPr lang="en-US" sz="20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Antimalware</a:t>
            </a:r>
            <a:endParaRPr lang="es-ES" dirty="0"/>
          </a:p>
        </p:txBody>
      </p:sp>
      <p:pic>
        <p:nvPicPr>
          <p:cNvPr id="1026" name="Picture 2" descr="Malware en plantillas empresariales de descarga gratuita - Una al Día">
            <a:extLst>
              <a:ext uri="{FF2B5EF4-FFF2-40B4-BE49-F238E27FC236}">
                <a16:creationId xmlns:a16="http://schemas.microsoft.com/office/drawing/2014/main" xmlns="" id="{E217F915-131A-4DDE-BCAD-CE7791FA0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228" y="3667390"/>
            <a:ext cx="3796197" cy="2533671"/>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3"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4" name="Immagin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0669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358243" y="1610904"/>
            <a:ext cx="10483929" cy="2603661"/>
          </a:xfrm>
          <a:prstGeom prst="rect">
            <a:avLst/>
          </a:prstGeom>
          <a:noFill/>
        </p:spPr>
        <p:txBody>
          <a:bodyPr wrap="square">
            <a:spAutoFit/>
          </a:bodyPr>
          <a:lstStyle/>
          <a:p>
            <a:pPr marL="90170">
              <a:lnSpc>
                <a:spcPct val="110000"/>
              </a:lnSpc>
              <a:spcAft>
                <a:spcPts val="600"/>
              </a:spcAft>
            </a:pPr>
            <a:r>
              <a:rPr lang="en-US" sz="1800" dirty="0">
                <a:solidFill>
                  <a:srgbClr val="0594A9"/>
                </a:solidFill>
                <a:effectLst/>
                <a:latin typeface="Arial Rounded MT Bold" panose="020F0704030504030204" pitchFamily="34" charset="0"/>
                <a:ea typeface="STFangsong" panose="02010600040101010101" pitchFamily="2" charset="-122"/>
                <a:cs typeface="Levenim MT" panose="02010502060101010101" pitchFamily="2" charset="-79"/>
              </a:rPr>
              <a:t>Security Patches. Vulnerability </a:t>
            </a:r>
            <a:endParaRPr lang="es-ES" sz="1800" dirty="0">
              <a:solidFill>
                <a:srgbClr val="0594A9"/>
              </a:solidFill>
              <a:effectLst/>
              <a:latin typeface="Tw Cen MT" panose="020B0602020104020603" pitchFamily="34" charset="0"/>
              <a:ea typeface="STFangsong" panose="02010600040101010101" pitchFamily="2" charset="-122"/>
              <a:cs typeface="Levenim MT" panose="02010502060101010101" pitchFamily="2" charset="-79"/>
            </a:endParaRPr>
          </a:p>
          <a:p>
            <a:pPr marL="90170">
              <a:lnSpc>
                <a:spcPct val="110000"/>
              </a:lnSpc>
              <a:spcAft>
                <a:spcPts val="600"/>
              </a:spcAft>
            </a:pPr>
            <a:endParaRPr lang="en-US" sz="1800" dirty="0">
              <a:effectLst/>
              <a:latin typeface="Arial Rounded MT Bold" panose="020F0704030504030204" pitchFamily="34" charset="0"/>
              <a:ea typeface="STFangsong" panose="02010600040101010101" pitchFamily="2" charset="-122"/>
              <a:cs typeface="Levenim MT" panose="02010502060101010101" pitchFamily="2" charset="-79"/>
            </a:endParaRPr>
          </a:p>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It is an important part of cybersecurity in business as it helps to avoid vulnerability gaps in the company's systems, by updating all their equipment and devices. This includes computer applications </a:t>
            </a:r>
            <a:r>
              <a:rPr lang="en-US" dirty="0">
                <a:effectLst/>
                <a:latin typeface="Arial" panose="020B0604020202020204" pitchFamily="34" charset="0"/>
                <a:ea typeface="STFangsong" panose="02010600040101010101" pitchFamily="2" charset="-122"/>
                <a:cs typeface="Arial" panose="020B0604020202020204" pitchFamily="34" charset="0"/>
              </a:rPr>
              <a:t>and operating systems, electronic equipment </a:t>
            </a:r>
          </a:p>
          <a:p>
            <a:pPr marL="90170" algn="just">
              <a:lnSpc>
                <a:spcPct val="110000"/>
              </a:lnSpc>
              <a:spcAft>
                <a:spcPts val="600"/>
              </a:spcAft>
            </a:pPr>
            <a:r>
              <a:rPr lang="en-US" dirty="0">
                <a:effectLst/>
                <a:latin typeface="Arial" panose="020B0604020202020204" pitchFamily="34" charset="0"/>
                <a:ea typeface="STFangsong" panose="02010600040101010101" pitchFamily="2" charset="-122"/>
                <a:cs typeface="Arial" panose="020B0604020202020204" pitchFamily="34" charset="0"/>
              </a:rPr>
              <a:t>firmware and anti-malware software. </a:t>
            </a:r>
          </a:p>
          <a:p>
            <a:pPr marL="90170" algn="just">
              <a:lnSpc>
                <a:spcPct val="110000"/>
              </a:lnSpc>
              <a:spcAft>
                <a:spcPts val="600"/>
              </a:spcAft>
            </a:pPr>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TextBox 3">
            <a:extLst>
              <a:ext uri="{FF2B5EF4-FFF2-40B4-BE49-F238E27FC236}">
                <a16:creationId xmlns:a16="http://schemas.microsoft.com/office/drawing/2014/main" xmlns="" id="{F1C835FD-8F51-49DB-9EAF-055314093D80}"/>
              </a:ext>
            </a:extLst>
          </p:cNvPr>
          <p:cNvSpPr txBox="1"/>
          <p:nvPr/>
        </p:nvSpPr>
        <p:spPr>
          <a:xfrm>
            <a:off x="7358624" y="599305"/>
            <a:ext cx="4676459" cy="461665"/>
          </a:xfrm>
          <a:prstGeom prst="rect">
            <a:avLst/>
          </a:prstGeom>
          <a:noFill/>
        </p:spPr>
        <p:txBody>
          <a:bodyPr wrap="square" rtlCol="0">
            <a:spAutoFit/>
          </a:bodyPr>
          <a:lstStyle/>
          <a:p>
            <a:r>
              <a:rPr lang="en-US" altLang="ko-KR" sz="2400" b="1" dirty="0">
                <a:solidFill>
                  <a:srgbClr val="F36A0D"/>
                </a:solidFill>
                <a:latin typeface="Trebuchet MS" panose="020B0603020202020204" pitchFamily="34" charset="0"/>
                <a:cs typeface="Arial" pitchFamily="34" charset="0"/>
              </a:rPr>
              <a:t>Unit 1: Safety at business level</a:t>
            </a:r>
          </a:p>
        </p:txBody>
      </p:sp>
      <p:pic>
        <p:nvPicPr>
          <p:cNvPr id="1026" name="Picture 2" descr="Virtual Patching: Patch Those Vulnerabilities before They Can Be Exploited  - Security News">
            <a:extLst>
              <a:ext uri="{FF2B5EF4-FFF2-40B4-BE49-F238E27FC236}">
                <a16:creationId xmlns:a16="http://schemas.microsoft.com/office/drawing/2014/main" xmlns="" id="{1B2CE58B-27B0-4612-B4E0-D1FF6B243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115" y="3121414"/>
            <a:ext cx="3883057" cy="2693906"/>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7086FFD2-2E09-4551-994F-9B8590545B88}"/>
              </a:ext>
            </a:extLst>
          </p:cNvPr>
          <p:cNvSpPr txBox="1"/>
          <p:nvPr/>
        </p:nvSpPr>
        <p:spPr>
          <a:xfrm>
            <a:off x="358243" y="3727410"/>
            <a:ext cx="6097554" cy="1287532"/>
          </a:xfrm>
          <a:prstGeom prst="rect">
            <a:avLst/>
          </a:prstGeom>
          <a:noFill/>
        </p:spPr>
        <p:txBody>
          <a:bodyPr wrap="square">
            <a:spAutoFit/>
          </a:bodyPr>
          <a:lstStyle/>
          <a:p>
            <a:pPr marL="90170" algn="just">
              <a:lnSpc>
                <a:spcPct val="110000"/>
              </a:lnSpc>
              <a:spcAft>
                <a:spcPts val="600"/>
              </a:spcAft>
            </a:pPr>
            <a:r>
              <a:rPr lang="en-US" sz="1800" dirty="0">
                <a:effectLst/>
                <a:latin typeface="Arial" panose="020B0604020202020204" pitchFamily="34" charset="0"/>
                <a:ea typeface="STFangsong" panose="02010600040101010101" pitchFamily="2" charset="-122"/>
                <a:cs typeface="Arial" panose="020B0604020202020204" pitchFamily="34" charset="0"/>
              </a:rPr>
              <a:t>Patches and updates are created by the actual developers of the software and serve to improve its performance by fixing security bugs and adding new features.</a:t>
            </a:r>
            <a:endParaRPr lang="es-ES" sz="1800" dirty="0">
              <a:effectLst/>
              <a:latin typeface="Arial" panose="020B0604020202020204" pitchFamily="34" charset="0"/>
              <a:ea typeface="STFangsong" panose="02010600040101010101" pitchFamily="2" charset="-122"/>
              <a:cs typeface="Arial" panose="020B0604020202020204" pitchFamily="34" charset="0"/>
            </a:endParaRPr>
          </a:p>
        </p:txBody>
      </p:sp>
      <p:sp>
        <p:nvSpPr>
          <p:cNvPr id="10" name="CuadroTexto 32">
            <a:extLst>
              <a:ext uri="{FF2B5EF4-FFF2-40B4-BE49-F238E27FC236}">
                <a16:creationId xmlns="" xmlns:a16="http://schemas.microsoft.com/office/drawing/2014/main" xmlns:lc="http://schemas.openxmlformats.org/drawingml/2006/lockedCanvas" id="{D16620C5-5060-4ABB-A3C5-BDD0CE0AF851}"/>
              </a:ext>
            </a:extLst>
          </p:cNvPr>
          <p:cNvSpPr txBox="1"/>
          <p:nvPr/>
        </p:nvSpPr>
        <p:spPr>
          <a:xfrm>
            <a:off x="6975914" y="6350169"/>
            <a:ext cx="5048821"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 xmlns:a16="http://schemas.microsoft.com/office/drawing/2014/main"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382705" y="6404244"/>
            <a:ext cx="620998" cy="401168"/>
          </a:xfrm>
          <a:prstGeom prst="rect">
            <a:avLst/>
          </a:prstGeom>
        </p:spPr>
      </p:pic>
      <p:pic>
        <p:nvPicPr>
          <p:cNvPr id="12" name="Immagin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6" y="6404244"/>
            <a:ext cx="1087013"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149858"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0123410"/>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3798</TotalTime>
  <Words>6501</Words>
  <Application>Microsoft Office PowerPoint</Application>
  <PresentationFormat>Widescreen</PresentationFormat>
  <Paragraphs>318</Paragraphs>
  <Slides>36</Slides>
  <Notes>1</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36</vt:i4>
      </vt:variant>
    </vt:vector>
  </HeadingPairs>
  <TitlesOfParts>
    <vt:vector size="50" baseType="lpstr">
      <vt:lpstr>Arial Unicode MS</vt:lpstr>
      <vt:lpstr>맑은 고딕</vt:lpstr>
      <vt:lpstr>Arial</vt:lpstr>
      <vt:lpstr>Arial Rounded MT Bold</vt:lpstr>
      <vt:lpstr>Calibri</vt:lpstr>
      <vt:lpstr>Calibri Light</vt:lpstr>
      <vt:lpstr>Levenim MT</vt:lpstr>
      <vt:lpstr>STFangsong</vt:lpstr>
      <vt:lpstr>Times New Roman</vt:lpstr>
      <vt:lpstr>Trebuchet MS</vt:lpstr>
      <vt:lpstr>Tw Cen MT</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113</cp:revision>
  <dcterms:created xsi:type="dcterms:W3CDTF">2020-01-20T05:08:25Z</dcterms:created>
  <dcterms:modified xsi:type="dcterms:W3CDTF">2023-03-03T12:43:10Z</dcterms:modified>
</cp:coreProperties>
</file>