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4"/>
  </p:notesMasterIdLst>
  <p:sldIdLst>
    <p:sldId id="344" r:id="rId4"/>
    <p:sldId id="312" r:id="rId5"/>
    <p:sldId id="337" r:id="rId6"/>
    <p:sldId id="346" r:id="rId7"/>
    <p:sldId id="347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1" r:id="rId19"/>
    <p:sldId id="393" r:id="rId20"/>
    <p:sldId id="394" r:id="rId21"/>
    <p:sldId id="395" r:id="rId22"/>
    <p:sldId id="408" r:id="rId23"/>
    <p:sldId id="396" r:id="rId24"/>
    <p:sldId id="397" r:id="rId25"/>
    <p:sldId id="390" r:id="rId26"/>
    <p:sldId id="398" r:id="rId27"/>
    <p:sldId id="399" r:id="rId28"/>
    <p:sldId id="400" r:id="rId29"/>
    <p:sldId id="403" r:id="rId30"/>
    <p:sldId id="405" r:id="rId31"/>
    <p:sldId id="407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9"/>
    <a:srgbClr val="FC9710"/>
    <a:srgbClr val="EEBA2D"/>
    <a:srgbClr val="FFFFFF"/>
    <a:srgbClr val="E6872D"/>
    <a:srgbClr val="FDB30F"/>
    <a:srgbClr val="D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85EC9-2238-49BB-8CF2-65312803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0166B4-6547-454C-99DB-90B3DE90FCE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ale procesorului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FE571-C739-47A1-B831-27D3DEE1BB3C}" type="parTrans" cxnId="{EC069E3F-4A0E-4467-80D1-007EB7C02471}">
      <dgm:prSet/>
      <dgm:spPr/>
      <dgm:t>
        <a:bodyPr/>
        <a:lstStyle/>
        <a:p>
          <a:endParaRPr lang="es-ES" sz="1600"/>
        </a:p>
      </dgm:t>
    </dgm:pt>
    <dgm:pt modelId="{0426314F-D091-4154-B391-234AD6BABC6B}" type="sibTrans" cxnId="{EC069E3F-4A0E-4467-80D1-007EB7C02471}">
      <dgm:prSet/>
      <dgm:spPr/>
      <dgm:t>
        <a:bodyPr/>
        <a:lstStyle/>
        <a:p>
          <a:endParaRPr lang="es-ES" sz="1600"/>
        </a:p>
      </dgm:t>
    </dgm:pt>
    <dgm:pt modelId="{048F0865-96E5-48DC-815D-57CE4FEC74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cu RAM-ul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1C2AE-78E8-4BCA-94D2-75B7051A9A44}" type="parTrans" cxnId="{482EB4AD-EC64-4C67-AE78-2EB53D5050F3}">
      <dgm:prSet/>
      <dgm:spPr/>
      <dgm:t>
        <a:bodyPr/>
        <a:lstStyle/>
        <a:p>
          <a:endParaRPr lang="es-ES" sz="1600"/>
        </a:p>
      </dgm:t>
    </dgm:pt>
    <dgm:pt modelId="{6A7F59AC-E2B7-4AE1-9665-78CC506F2F82}" type="sibTrans" cxnId="{482EB4AD-EC64-4C67-AE78-2EB53D5050F3}">
      <dgm:prSet/>
      <dgm:spPr/>
      <dgm:t>
        <a:bodyPr/>
        <a:lstStyle/>
        <a:p>
          <a:endParaRPr lang="es-ES" sz="1600"/>
        </a:p>
      </dgm:t>
    </dgm:pt>
    <dgm:pt modelId="{45141B7C-FC59-481A-AF25-AC80CE1E124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</a:t>
          </a:r>
          <a:r>
            <a:rPr lang="en-GB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cu </a:t>
          </a:r>
          <a:r>
            <a:rPr lang="en-GB" sz="16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placa</a:t>
          </a:r>
          <a:r>
            <a:rPr lang="en-GB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ro-RO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video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CDD19-0C72-49BD-BDD9-1AD2714C5BB3}" type="parTrans" cxnId="{D1F73341-9B35-4359-AB97-8AFD58F368A5}">
      <dgm:prSet/>
      <dgm:spPr/>
      <dgm:t>
        <a:bodyPr/>
        <a:lstStyle/>
        <a:p>
          <a:endParaRPr lang="es-ES" sz="1600"/>
        </a:p>
      </dgm:t>
    </dgm:pt>
    <dgm:pt modelId="{B79BB96B-3D5F-4F0A-809C-2519462CABC4}" type="sibTrans" cxnId="{D1F73341-9B35-4359-AB97-8AFD58F368A5}">
      <dgm:prSet/>
      <dgm:spPr/>
      <dgm:t>
        <a:bodyPr/>
        <a:lstStyle/>
        <a:p>
          <a:endParaRPr lang="es-ES" sz="1600"/>
        </a:p>
      </dgm:t>
    </dgm:pt>
    <dgm:pt modelId="{B50C53A4-E947-44FD-A983-731C8FD36E69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cu unitățile de stocare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A4B69-530C-4F6D-A11C-4F983A07B8A5}" type="parTrans" cxnId="{6AEDEAD8-E69A-4819-A365-ADE2BBAB4AA3}">
      <dgm:prSet/>
      <dgm:spPr/>
      <dgm:t>
        <a:bodyPr/>
        <a:lstStyle/>
        <a:p>
          <a:endParaRPr lang="es-ES" sz="1600"/>
        </a:p>
      </dgm:t>
    </dgm:pt>
    <dgm:pt modelId="{FC0557AA-BC82-4BC8-BF11-706534AA7B00}" type="sibTrans" cxnId="{6AEDEAD8-E69A-4819-A365-ADE2BBAB4AA3}">
      <dgm:prSet/>
      <dgm:spPr/>
      <dgm:t>
        <a:bodyPr/>
        <a:lstStyle/>
        <a:p>
          <a:endParaRPr lang="es-ES" sz="1600"/>
        </a:p>
      </dgm:t>
    </dgm:pt>
    <dgm:pt modelId="{85D5DAC7-84E8-409D-98EF-E4624B668A9B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</a:t>
          </a:r>
          <a:r>
            <a:rPr lang="en-GB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cu </a:t>
          </a:r>
          <a:r>
            <a:rPr lang="en-GB" sz="16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sursa</a:t>
          </a:r>
          <a:r>
            <a:rPr lang="en-GB" sz="1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de </a:t>
          </a:r>
          <a:r>
            <a:rPr lang="en-GB" sz="16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alimentare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4D5D8-B7A1-493D-B97F-4B13835BDEFC}" type="parTrans" cxnId="{A90FC354-3F28-4C67-AED5-8DBDA42F5C1E}">
      <dgm:prSet/>
      <dgm:spPr/>
      <dgm:t>
        <a:bodyPr/>
        <a:lstStyle/>
        <a:p>
          <a:endParaRPr lang="es-ES" sz="1600"/>
        </a:p>
      </dgm:t>
    </dgm:pt>
    <dgm:pt modelId="{A3499BD2-4945-48FA-A268-8A3777D23A20}" type="sibTrans" cxnId="{A90FC354-3F28-4C67-AED5-8DBDA42F5C1E}">
      <dgm:prSet/>
      <dgm:spPr/>
      <dgm:t>
        <a:bodyPr/>
        <a:lstStyle/>
        <a:p>
          <a:endParaRPr lang="es-ES" sz="1600"/>
        </a:p>
      </dgm:t>
    </dgm:pt>
    <dgm:pt modelId="{67F9C625-37CE-496E-B4CE-2B96864BEDCD}" type="pres">
      <dgm:prSet presAssocID="{35B85EC9-2238-49BB-8CF2-65312803B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14F899-5FB9-4C16-933E-E57D02B5BF6F}" type="pres">
      <dgm:prSet presAssocID="{020166B4-6547-454C-99DB-90B3DE90FCE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D5E0B6-A529-4D61-8533-EB4FF4C1A6AE}" type="pres">
      <dgm:prSet presAssocID="{0426314F-D091-4154-B391-234AD6BABC6B}" presName="spacer" presStyleCnt="0"/>
      <dgm:spPr/>
    </dgm:pt>
    <dgm:pt modelId="{757350F6-EFA8-4D5A-881E-CEF746703347}" type="pres">
      <dgm:prSet presAssocID="{048F0865-96E5-48DC-815D-57CE4FEC74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D7302-DC5D-4AB8-A8A6-800952E1C172}" type="pres">
      <dgm:prSet presAssocID="{6A7F59AC-E2B7-4AE1-9665-78CC506F2F82}" presName="spacer" presStyleCnt="0"/>
      <dgm:spPr/>
    </dgm:pt>
    <dgm:pt modelId="{286567D9-4BE5-44A7-8213-5962EE204EF9}" type="pres">
      <dgm:prSet presAssocID="{45141B7C-FC59-481A-AF25-AC80CE1E12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CB02BA-E082-497B-AE60-2F4D55007C02}" type="pres">
      <dgm:prSet presAssocID="{B79BB96B-3D5F-4F0A-809C-2519462CABC4}" presName="spacer" presStyleCnt="0"/>
      <dgm:spPr/>
    </dgm:pt>
    <dgm:pt modelId="{CB7F3CE7-6BB3-4A92-A120-26BD4D18A8DA}" type="pres">
      <dgm:prSet presAssocID="{B50C53A4-E947-44FD-A983-731C8FD36E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0B2BCE-1231-43B9-BE3E-89939E4BDA13}" type="pres">
      <dgm:prSet presAssocID="{FC0557AA-BC82-4BC8-BF11-706534AA7B00}" presName="spacer" presStyleCnt="0"/>
      <dgm:spPr/>
    </dgm:pt>
    <dgm:pt modelId="{D33CE13F-9DAC-43F0-94E4-6F30EAC603F7}" type="pres">
      <dgm:prSet presAssocID="{85D5DAC7-84E8-409D-98EF-E4624B668A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97BF96-E6FF-40BF-B203-97F9062FD020}" type="presOf" srcId="{85D5DAC7-84E8-409D-98EF-E4624B668A9B}" destId="{D33CE13F-9DAC-43F0-94E4-6F30EAC603F7}" srcOrd="0" destOrd="0" presId="urn:microsoft.com/office/officeart/2005/8/layout/vList2"/>
    <dgm:cxn modelId="{482EB4AD-EC64-4C67-AE78-2EB53D5050F3}" srcId="{35B85EC9-2238-49BB-8CF2-65312803B6EE}" destId="{048F0865-96E5-48DC-815D-57CE4FEC744F}" srcOrd="1" destOrd="0" parTransId="{93C1C2AE-78E8-4BCA-94D2-75B7051A9A44}" sibTransId="{6A7F59AC-E2B7-4AE1-9665-78CC506F2F82}"/>
    <dgm:cxn modelId="{EE9E45C5-BDC2-4590-B7B5-C8830820D141}" type="presOf" srcId="{048F0865-96E5-48DC-815D-57CE4FEC744F}" destId="{757350F6-EFA8-4D5A-881E-CEF746703347}" srcOrd="0" destOrd="0" presId="urn:microsoft.com/office/officeart/2005/8/layout/vList2"/>
    <dgm:cxn modelId="{3CA2EFDE-E519-4395-BD01-1D770AC50A54}" type="presOf" srcId="{B50C53A4-E947-44FD-A983-731C8FD36E69}" destId="{CB7F3CE7-6BB3-4A92-A120-26BD4D18A8DA}" srcOrd="0" destOrd="0" presId="urn:microsoft.com/office/officeart/2005/8/layout/vList2"/>
    <dgm:cxn modelId="{7575F475-8480-4D53-9D29-EFA05D6D33AC}" type="presOf" srcId="{45141B7C-FC59-481A-AF25-AC80CE1E1241}" destId="{286567D9-4BE5-44A7-8213-5962EE204EF9}" srcOrd="0" destOrd="0" presId="urn:microsoft.com/office/officeart/2005/8/layout/vList2"/>
    <dgm:cxn modelId="{D1F73341-9B35-4359-AB97-8AFD58F368A5}" srcId="{35B85EC9-2238-49BB-8CF2-65312803B6EE}" destId="{45141B7C-FC59-481A-AF25-AC80CE1E1241}" srcOrd="2" destOrd="0" parTransId="{4E5CDD19-0C72-49BD-BDD9-1AD2714C5BB3}" sibTransId="{B79BB96B-3D5F-4F0A-809C-2519462CABC4}"/>
    <dgm:cxn modelId="{6AEDEAD8-E69A-4819-A365-ADE2BBAB4AA3}" srcId="{35B85EC9-2238-49BB-8CF2-65312803B6EE}" destId="{B50C53A4-E947-44FD-A983-731C8FD36E69}" srcOrd="3" destOrd="0" parTransId="{64BA4B69-530C-4F6D-A11C-4F983A07B8A5}" sibTransId="{FC0557AA-BC82-4BC8-BF11-706534AA7B00}"/>
    <dgm:cxn modelId="{52BF73B6-894E-47A0-9919-E65B73F59AA5}" type="presOf" srcId="{35B85EC9-2238-49BB-8CF2-65312803B6EE}" destId="{67F9C625-37CE-496E-B4CE-2B96864BEDCD}" srcOrd="0" destOrd="0" presId="urn:microsoft.com/office/officeart/2005/8/layout/vList2"/>
    <dgm:cxn modelId="{A90FC354-3F28-4C67-AED5-8DBDA42F5C1E}" srcId="{35B85EC9-2238-49BB-8CF2-65312803B6EE}" destId="{85D5DAC7-84E8-409D-98EF-E4624B668A9B}" srcOrd="4" destOrd="0" parTransId="{38C4D5D8-B7A1-493D-B97F-4B13835BDEFC}" sibTransId="{A3499BD2-4945-48FA-A268-8A3777D23A20}"/>
    <dgm:cxn modelId="{2EF0FF78-05BA-4CBB-AE90-FDF9022247F8}" type="presOf" srcId="{020166B4-6547-454C-99DB-90B3DE90FCEF}" destId="{4014F899-5FB9-4C16-933E-E57D02B5BF6F}" srcOrd="0" destOrd="0" presId="urn:microsoft.com/office/officeart/2005/8/layout/vList2"/>
    <dgm:cxn modelId="{EC069E3F-4A0E-4467-80D1-007EB7C02471}" srcId="{35B85EC9-2238-49BB-8CF2-65312803B6EE}" destId="{020166B4-6547-454C-99DB-90B3DE90FCEF}" srcOrd="0" destOrd="0" parTransId="{080FE571-C739-47A1-B831-27D3DEE1BB3C}" sibTransId="{0426314F-D091-4154-B391-234AD6BABC6B}"/>
    <dgm:cxn modelId="{E7F3D5BE-12DE-4B26-A052-696EDF256A33}" type="presParOf" srcId="{67F9C625-37CE-496E-B4CE-2B96864BEDCD}" destId="{4014F899-5FB9-4C16-933E-E57D02B5BF6F}" srcOrd="0" destOrd="0" presId="urn:microsoft.com/office/officeart/2005/8/layout/vList2"/>
    <dgm:cxn modelId="{75ED27A2-03AF-45DF-93FF-80B5E2FA2D62}" type="presParOf" srcId="{67F9C625-37CE-496E-B4CE-2B96864BEDCD}" destId="{03D5E0B6-A529-4D61-8533-EB4FF4C1A6AE}" srcOrd="1" destOrd="0" presId="urn:microsoft.com/office/officeart/2005/8/layout/vList2"/>
    <dgm:cxn modelId="{5B595A0B-B394-476C-8519-6E5C9368C579}" type="presParOf" srcId="{67F9C625-37CE-496E-B4CE-2B96864BEDCD}" destId="{757350F6-EFA8-4D5A-881E-CEF746703347}" srcOrd="2" destOrd="0" presId="urn:microsoft.com/office/officeart/2005/8/layout/vList2"/>
    <dgm:cxn modelId="{67917333-3650-4725-A6DF-66F9E016AA29}" type="presParOf" srcId="{67F9C625-37CE-496E-B4CE-2B96864BEDCD}" destId="{75DD7302-DC5D-4AB8-A8A6-800952E1C172}" srcOrd="3" destOrd="0" presId="urn:microsoft.com/office/officeart/2005/8/layout/vList2"/>
    <dgm:cxn modelId="{647B463B-7154-4BDD-80EC-47EAC4DFDB44}" type="presParOf" srcId="{67F9C625-37CE-496E-B4CE-2B96864BEDCD}" destId="{286567D9-4BE5-44A7-8213-5962EE204EF9}" srcOrd="4" destOrd="0" presId="urn:microsoft.com/office/officeart/2005/8/layout/vList2"/>
    <dgm:cxn modelId="{2131A761-CD92-4683-A1FC-99DF79302D91}" type="presParOf" srcId="{67F9C625-37CE-496E-B4CE-2B96864BEDCD}" destId="{E0CB02BA-E082-497B-AE60-2F4D55007C02}" srcOrd="5" destOrd="0" presId="urn:microsoft.com/office/officeart/2005/8/layout/vList2"/>
    <dgm:cxn modelId="{A0ECBE13-0007-4336-BF0D-A82754CFD37D}" type="presParOf" srcId="{67F9C625-37CE-496E-B4CE-2B96864BEDCD}" destId="{CB7F3CE7-6BB3-4A92-A120-26BD4D18A8DA}" srcOrd="6" destOrd="0" presId="urn:microsoft.com/office/officeart/2005/8/layout/vList2"/>
    <dgm:cxn modelId="{9A5061C4-DDFE-4BCC-A0F8-5259EDCA18F2}" type="presParOf" srcId="{67F9C625-37CE-496E-B4CE-2B96864BEDCD}" destId="{020B2BCE-1231-43B9-BE3E-89939E4BDA13}" srcOrd="7" destOrd="0" presId="urn:microsoft.com/office/officeart/2005/8/layout/vList2"/>
    <dgm:cxn modelId="{8E433D08-C6D3-467D-BBEB-F58F6269DCEB}" type="presParOf" srcId="{67F9C625-37CE-496E-B4CE-2B96864BEDCD}" destId="{D33CE13F-9DAC-43F0-94E4-6F30EAC603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85EC9-2238-49BB-8CF2-65312803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0166B4-6547-454C-99DB-90B3DE90FCE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Erori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Windows</a:t>
          </a:r>
          <a:r>
            <a:rPr lang="ro-RO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(sau ale sistemului de operare utilizat)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FE571-C739-47A1-B831-27D3DEE1BB3C}" type="parTrans" cxnId="{EC069E3F-4A0E-4467-80D1-007EB7C02471}">
      <dgm:prSet/>
      <dgm:spPr/>
      <dgm:t>
        <a:bodyPr/>
        <a:lstStyle/>
        <a:p>
          <a:endParaRPr lang="es-ES" sz="1600"/>
        </a:p>
      </dgm:t>
    </dgm:pt>
    <dgm:pt modelId="{0426314F-D091-4154-B391-234AD6BABC6B}" type="sibTrans" cxnId="{EC069E3F-4A0E-4467-80D1-007EB7C02471}">
      <dgm:prSet/>
      <dgm:spPr/>
      <dgm:t>
        <a:bodyPr/>
        <a:lstStyle/>
        <a:p>
          <a:endParaRPr lang="es-ES" sz="1600"/>
        </a:p>
      </dgm:t>
    </dgm:pt>
    <dgm:pt modelId="{048F0865-96E5-48DC-815D-57CE4FEC74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s-ES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Aplicații</a:t>
          </a:r>
          <a:r>
            <a:rPr lang="es-ES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care </a:t>
          </a:r>
          <a:r>
            <a:rPr lang="es-ES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rulează</a:t>
          </a:r>
          <a:r>
            <a:rPr lang="es-ES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s-ES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excesiv</a:t>
          </a:r>
          <a:r>
            <a:rPr lang="es-ES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de </a:t>
          </a:r>
          <a:r>
            <a:rPr lang="es-ES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lent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1C2AE-78E8-4BCA-94D2-75B7051A9A44}" type="parTrans" cxnId="{482EB4AD-EC64-4C67-AE78-2EB53D5050F3}">
      <dgm:prSet/>
      <dgm:spPr/>
      <dgm:t>
        <a:bodyPr/>
        <a:lstStyle/>
        <a:p>
          <a:endParaRPr lang="es-ES" sz="1600"/>
        </a:p>
      </dgm:t>
    </dgm:pt>
    <dgm:pt modelId="{6A7F59AC-E2B7-4AE1-9665-78CC506F2F82}" type="sibTrans" cxnId="{482EB4AD-EC64-4C67-AE78-2EB53D5050F3}">
      <dgm:prSet/>
      <dgm:spPr/>
      <dgm:t>
        <a:bodyPr/>
        <a:lstStyle/>
        <a:p>
          <a:endParaRPr lang="es-ES" sz="1600"/>
        </a:p>
      </dgm:t>
    </dgm:pt>
    <dgm:pt modelId="{45141B7C-FC59-481A-AF25-AC80CE1E124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Fișiere atașate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care nu se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deschid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CDD19-0C72-49BD-BDD9-1AD2714C5BB3}" type="parTrans" cxnId="{D1F73341-9B35-4359-AB97-8AFD58F368A5}">
      <dgm:prSet/>
      <dgm:spPr/>
      <dgm:t>
        <a:bodyPr/>
        <a:lstStyle/>
        <a:p>
          <a:endParaRPr lang="es-ES" sz="1600"/>
        </a:p>
      </dgm:t>
    </dgm:pt>
    <dgm:pt modelId="{B79BB96B-3D5F-4F0A-809C-2519462CABC4}" type="sibTrans" cxnId="{D1F73341-9B35-4359-AB97-8AFD58F368A5}">
      <dgm:prSet/>
      <dgm:spPr/>
      <dgm:t>
        <a:bodyPr/>
        <a:lstStyle/>
        <a:p>
          <a:endParaRPr lang="es-ES" sz="1600"/>
        </a:p>
      </dgm:t>
    </dgm:pt>
    <dgm:pt modelId="{B50C53A4-E947-44FD-A983-731C8FD36E69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Comenzi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periferice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interpretate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incorect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A4B69-530C-4F6D-A11C-4F983A07B8A5}" type="parTrans" cxnId="{6AEDEAD8-E69A-4819-A365-ADE2BBAB4AA3}">
      <dgm:prSet/>
      <dgm:spPr/>
      <dgm:t>
        <a:bodyPr/>
        <a:lstStyle/>
        <a:p>
          <a:endParaRPr lang="es-ES" sz="1600"/>
        </a:p>
      </dgm:t>
    </dgm:pt>
    <dgm:pt modelId="{FC0557AA-BC82-4BC8-BF11-706534AA7B00}" type="sibTrans" cxnId="{6AEDEAD8-E69A-4819-A365-ADE2BBAB4AA3}">
      <dgm:prSet/>
      <dgm:spPr/>
      <dgm:t>
        <a:bodyPr/>
        <a:lstStyle/>
        <a:p>
          <a:endParaRPr lang="es-ES" sz="1600"/>
        </a:p>
      </dgm:t>
    </dgm:pt>
    <dgm:pt modelId="{85D5DAC7-84E8-409D-98EF-E4624B668A9B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dirty="0">
              <a:latin typeface="Arial" panose="020B0604020202020204" pitchFamily="34" charset="0"/>
              <a:cs typeface="Arial" panose="020B0604020202020204" pitchFamily="34" charset="0"/>
            </a:rPr>
            <a:t>”Înghețarea” computerului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4D5D8-B7A1-493D-B97F-4B13835BDEFC}" type="parTrans" cxnId="{A90FC354-3F28-4C67-AED5-8DBDA42F5C1E}">
      <dgm:prSet/>
      <dgm:spPr/>
      <dgm:t>
        <a:bodyPr/>
        <a:lstStyle/>
        <a:p>
          <a:endParaRPr lang="es-ES" sz="1600"/>
        </a:p>
      </dgm:t>
    </dgm:pt>
    <dgm:pt modelId="{A3499BD2-4945-48FA-A268-8A3777D23A20}" type="sibTrans" cxnId="{A90FC354-3F28-4C67-AED5-8DBDA42F5C1E}">
      <dgm:prSet/>
      <dgm:spPr/>
      <dgm:t>
        <a:bodyPr/>
        <a:lstStyle/>
        <a:p>
          <a:endParaRPr lang="es-ES" sz="1600"/>
        </a:p>
      </dgm:t>
    </dgm:pt>
    <dgm:pt modelId="{86158D3C-B692-4BCD-8442-5D6AB82B29DB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Internetul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nu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funcționează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(</a:t>
          </a:r>
          <a:r>
            <a:rPr lang="ro-RO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deși există conexiune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DE9CE-EC56-4F41-89D9-621964552C35}" type="parTrans" cxnId="{32CF3D45-F285-4771-ADBA-8A1135E422F5}">
      <dgm:prSet/>
      <dgm:spPr/>
      <dgm:t>
        <a:bodyPr/>
        <a:lstStyle/>
        <a:p>
          <a:endParaRPr lang="en-GB"/>
        </a:p>
      </dgm:t>
    </dgm:pt>
    <dgm:pt modelId="{5A72EE41-BCAA-4E02-B991-B5ABA2836BB7}" type="sibTrans" cxnId="{32CF3D45-F285-4771-ADBA-8A1135E422F5}">
      <dgm:prSet/>
      <dgm:spPr/>
      <dgm:t>
        <a:bodyPr/>
        <a:lstStyle/>
        <a:p>
          <a:endParaRPr lang="en-GB"/>
        </a:p>
      </dgm:t>
    </dgm:pt>
    <dgm:pt modelId="{70BE6E98-4E0C-4041-A22D-39CB8F1CA6CD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Anunțuri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pop-up din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surse</a:t>
          </a:r>
          <a:r>
            <a:rPr lang="en-GB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n-GB" sz="16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necunoscute</a:t>
          </a:r>
          <a:r>
            <a:rPr lang="ro-RO" sz="1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în browser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5045D-6D34-42DE-878D-622F43AA0F89}" type="parTrans" cxnId="{88ADC16E-8A11-4DFE-8225-E6B3509281BA}">
      <dgm:prSet/>
      <dgm:spPr/>
      <dgm:t>
        <a:bodyPr/>
        <a:lstStyle/>
        <a:p>
          <a:endParaRPr lang="en-GB"/>
        </a:p>
      </dgm:t>
    </dgm:pt>
    <dgm:pt modelId="{46B2B2CC-F8C0-4D5C-9055-BC555C0E092A}" type="sibTrans" cxnId="{88ADC16E-8A11-4DFE-8225-E6B3509281BA}">
      <dgm:prSet/>
      <dgm:spPr/>
      <dgm:t>
        <a:bodyPr/>
        <a:lstStyle/>
        <a:p>
          <a:endParaRPr lang="en-GB"/>
        </a:p>
      </dgm:t>
    </dgm:pt>
    <dgm:pt modelId="{67F9C625-37CE-496E-B4CE-2B96864BEDCD}" type="pres">
      <dgm:prSet presAssocID="{35B85EC9-2238-49BB-8CF2-65312803B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14F899-5FB9-4C16-933E-E57D02B5BF6F}" type="pres">
      <dgm:prSet presAssocID="{020166B4-6547-454C-99DB-90B3DE90FCE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D5E0B6-A529-4D61-8533-EB4FF4C1A6AE}" type="pres">
      <dgm:prSet presAssocID="{0426314F-D091-4154-B391-234AD6BABC6B}" presName="spacer" presStyleCnt="0"/>
      <dgm:spPr/>
    </dgm:pt>
    <dgm:pt modelId="{757350F6-EFA8-4D5A-881E-CEF746703347}" type="pres">
      <dgm:prSet presAssocID="{048F0865-96E5-48DC-815D-57CE4FEC744F}" presName="parentText" presStyleLbl="node1" presStyleIdx="1" presStyleCnt="7" custLinFactNeighborY="9647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D7302-DC5D-4AB8-A8A6-800952E1C172}" type="pres">
      <dgm:prSet presAssocID="{6A7F59AC-E2B7-4AE1-9665-78CC506F2F82}" presName="spacer" presStyleCnt="0"/>
      <dgm:spPr/>
    </dgm:pt>
    <dgm:pt modelId="{286567D9-4BE5-44A7-8213-5962EE204EF9}" type="pres">
      <dgm:prSet presAssocID="{45141B7C-FC59-481A-AF25-AC80CE1E124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CB02BA-E082-497B-AE60-2F4D55007C02}" type="pres">
      <dgm:prSet presAssocID="{B79BB96B-3D5F-4F0A-809C-2519462CABC4}" presName="spacer" presStyleCnt="0"/>
      <dgm:spPr/>
    </dgm:pt>
    <dgm:pt modelId="{CB7F3CE7-6BB3-4A92-A120-26BD4D18A8DA}" type="pres">
      <dgm:prSet presAssocID="{B50C53A4-E947-44FD-A983-731C8FD36E6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0B2BCE-1231-43B9-BE3E-89939E4BDA13}" type="pres">
      <dgm:prSet presAssocID="{FC0557AA-BC82-4BC8-BF11-706534AA7B00}" presName="spacer" presStyleCnt="0"/>
      <dgm:spPr/>
    </dgm:pt>
    <dgm:pt modelId="{D33CE13F-9DAC-43F0-94E4-6F30EAC603F7}" type="pres">
      <dgm:prSet presAssocID="{85D5DAC7-84E8-409D-98EF-E4624B668A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1A4E63-AA12-4513-963C-C72C1C247834}" type="pres">
      <dgm:prSet presAssocID="{A3499BD2-4945-48FA-A268-8A3777D23A20}" presName="spacer" presStyleCnt="0"/>
      <dgm:spPr/>
    </dgm:pt>
    <dgm:pt modelId="{8AEB67F8-0AB4-4C8C-A1EE-FA63B3C1CA17}" type="pres">
      <dgm:prSet presAssocID="{70BE6E98-4E0C-4041-A22D-39CB8F1CA6C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604B13-C693-48E9-8DC1-8EC68D12C76A}" type="pres">
      <dgm:prSet presAssocID="{46B2B2CC-F8C0-4D5C-9055-BC555C0E092A}" presName="spacer" presStyleCnt="0"/>
      <dgm:spPr/>
    </dgm:pt>
    <dgm:pt modelId="{1C76D02D-F980-468E-8E1B-EAF43B8D0BC3}" type="pres">
      <dgm:prSet presAssocID="{86158D3C-B692-4BCD-8442-5D6AB82B29D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F0FF78-05BA-4CBB-AE90-FDF9022247F8}" type="presOf" srcId="{020166B4-6547-454C-99DB-90B3DE90FCEF}" destId="{4014F899-5FB9-4C16-933E-E57D02B5BF6F}" srcOrd="0" destOrd="0" presId="urn:microsoft.com/office/officeart/2005/8/layout/vList2"/>
    <dgm:cxn modelId="{88ADC16E-8A11-4DFE-8225-E6B3509281BA}" srcId="{35B85EC9-2238-49BB-8CF2-65312803B6EE}" destId="{70BE6E98-4E0C-4041-A22D-39CB8F1CA6CD}" srcOrd="5" destOrd="0" parTransId="{24D5045D-6D34-42DE-878D-622F43AA0F89}" sibTransId="{46B2B2CC-F8C0-4D5C-9055-BC555C0E092A}"/>
    <dgm:cxn modelId="{D530538E-0478-45F2-98FE-2CF0EE5DD0A7}" type="presOf" srcId="{86158D3C-B692-4BCD-8442-5D6AB82B29DB}" destId="{1C76D02D-F980-468E-8E1B-EAF43B8D0BC3}" srcOrd="0" destOrd="0" presId="urn:microsoft.com/office/officeart/2005/8/layout/vList2"/>
    <dgm:cxn modelId="{7575F475-8480-4D53-9D29-EFA05D6D33AC}" type="presOf" srcId="{45141B7C-FC59-481A-AF25-AC80CE1E1241}" destId="{286567D9-4BE5-44A7-8213-5962EE204EF9}" srcOrd="0" destOrd="0" presId="urn:microsoft.com/office/officeart/2005/8/layout/vList2"/>
    <dgm:cxn modelId="{D1F73341-9B35-4359-AB97-8AFD58F368A5}" srcId="{35B85EC9-2238-49BB-8CF2-65312803B6EE}" destId="{45141B7C-FC59-481A-AF25-AC80CE1E1241}" srcOrd="2" destOrd="0" parTransId="{4E5CDD19-0C72-49BD-BDD9-1AD2714C5BB3}" sibTransId="{B79BB96B-3D5F-4F0A-809C-2519462CABC4}"/>
    <dgm:cxn modelId="{EC069E3F-4A0E-4467-80D1-007EB7C02471}" srcId="{35B85EC9-2238-49BB-8CF2-65312803B6EE}" destId="{020166B4-6547-454C-99DB-90B3DE90FCEF}" srcOrd="0" destOrd="0" parTransId="{080FE571-C739-47A1-B831-27D3DEE1BB3C}" sibTransId="{0426314F-D091-4154-B391-234AD6BABC6B}"/>
    <dgm:cxn modelId="{6AEDEAD8-E69A-4819-A365-ADE2BBAB4AA3}" srcId="{35B85EC9-2238-49BB-8CF2-65312803B6EE}" destId="{B50C53A4-E947-44FD-A983-731C8FD36E69}" srcOrd="3" destOrd="0" parTransId="{64BA4B69-530C-4F6D-A11C-4F983A07B8A5}" sibTransId="{FC0557AA-BC82-4BC8-BF11-706534AA7B00}"/>
    <dgm:cxn modelId="{32CF3D45-F285-4771-ADBA-8A1135E422F5}" srcId="{35B85EC9-2238-49BB-8CF2-65312803B6EE}" destId="{86158D3C-B692-4BCD-8442-5D6AB82B29DB}" srcOrd="6" destOrd="0" parTransId="{FB2DE9CE-EC56-4F41-89D9-621964552C35}" sibTransId="{5A72EE41-BCAA-4E02-B991-B5ABA2836BB7}"/>
    <dgm:cxn modelId="{482EB4AD-EC64-4C67-AE78-2EB53D5050F3}" srcId="{35B85EC9-2238-49BB-8CF2-65312803B6EE}" destId="{048F0865-96E5-48DC-815D-57CE4FEC744F}" srcOrd="1" destOrd="0" parTransId="{93C1C2AE-78E8-4BCA-94D2-75B7051A9A44}" sibTransId="{6A7F59AC-E2B7-4AE1-9665-78CC506F2F82}"/>
    <dgm:cxn modelId="{4897BF96-E6FF-40BF-B203-97F9062FD020}" type="presOf" srcId="{85D5DAC7-84E8-409D-98EF-E4624B668A9B}" destId="{D33CE13F-9DAC-43F0-94E4-6F30EAC603F7}" srcOrd="0" destOrd="0" presId="urn:microsoft.com/office/officeart/2005/8/layout/vList2"/>
    <dgm:cxn modelId="{EE9E45C5-BDC2-4590-B7B5-C8830820D141}" type="presOf" srcId="{048F0865-96E5-48DC-815D-57CE4FEC744F}" destId="{757350F6-EFA8-4D5A-881E-CEF746703347}" srcOrd="0" destOrd="0" presId="urn:microsoft.com/office/officeart/2005/8/layout/vList2"/>
    <dgm:cxn modelId="{A90FC354-3F28-4C67-AED5-8DBDA42F5C1E}" srcId="{35B85EC9-2238-49BB-8CF2-65312803B6EE}" destId="{85D5DAC7-84E8-409D-98EF-E4624B668A9B}" srcOrd="4" destOrd="0" parTransId="{38C4D5D8-B7A1-493D-B97F-4B13835BDEFC}" sibTransId="{A3499BD2-4945-48FA-A268-8A3777D23A20}"/>
    <dgm:cxn modelId="{3CA2EFDE-E519-4395-BD01-1D770AC50A54}" type="presOf" srcId="{B50C53A4-E947-44FD-A983-731C8FD36E69}" destId="{CB7F3CE7-6BB3-4A92-A120-26BD4D18A8DA}" srcOrd="0" destOrd="0" presId="urn:microsoft.com/office/officeart/2005/8/layout/vList2"/>
    <dgm:cxn modelId="{52BF73B6-894E-47A0-9919-E65B73F59AA5}" type="presOf" srcId="{35B85EC9-2238-49BB-8CF2-65312803B6EE}" destId="{67F9C625-37CE-496E-B4CE-2B96864BEDCD}" srcOrd="0" destOrd="0" presId="urn:microsoft.com/office/officeart/2005/8/layout/vList2"/>
    <dgm:cxn modelId="{E4857873-65BC-4D88-B887-5185131A262F}" type="presOf" srcId="{70BE6E98-4E0C-4041-A22D-39CB8F1CA6CD}" destId="{8AEB67F8-0AB4-4C8C-A1EE-FA63B3C1CA17}" srcOrd="0" destOrd="0" presId="urn:microsoft.com/office/officeart/2005/8/layout/vList2"/>
    <dgm:cxn modelId="{E7F3D5BE-12DE-4B26-A052-696EDF256A33}" type="presParOf" srcId="{67F9C625-37CE-496E-B4CE-2B96864BEDCD}" destId="{4014F899-5FB9-4C16-933E-E57D02B5BF6F}" srcOrd="0" destOrd="0" presId="urn:microsoft.com/office/officeart/2005/8/layout/vList2"/>
    <dgm:cxn modelId="{75ED27A2-03AF-45DF-93FF-80B5E2FA2D62}" type="presParOf" srcId="{67F9C625-37CE-496E-B4CE-2B96864BEDCD}" destId="{03D5E0B6-A529-4D61-8533-EB4FF4C1A6AE}" srcOrd="1" destOrd="0" presId="urn:microsoft.com/office/officeart/2005/8/layout/vList2"/>
    <dgm:cxn modelId="{5B595A0B-B394-476C-8519-6E5C9368C579}" type="presParOf" srcId="{67F9C625-37CE-496E-B4CE-2B96864BEDCD}" destId="{757350F6-EFA8-4D5A-881E-CEF746703347}" srcOrd="2" destOrd="0" presId="urn:microsoft.com/office/officeart/2005/8/layout/vList2"/>
    <dgm:cxn modelId="{67917333-3650-4725-A6DF-66F9E016AA29}" type="presParOf" srcId="{67F9C625-37CE-496E-B4CE-2B96864BEDCD}" destId="{75DD7302-DC5D-4AB8-A8A6-800952E1C172}" srcOrd="3" destOrd="0" presId="urn:microsoft.com/office/officeart/2005/8/layout/vList2"/>
    <dgm:cxn modelId="{647B463B-7154-4BDD-80EC-47EAC4DFDB44}" type="presParOf" srcId="{67F9C625-37CE-496E-B4CE-2B96864BEDCD}" destId="{286567D9-4BE5-44A7-8213-5962EE204EF9}" srcOrd="4" destOrd="0" presId="urn:microsoft.com/office/officeart/2005/8/layout/vList2"/>
    <dgm:cxn modelId="{2131A761-CD92-4683-A1FC-99DF79302D91}" type="presParOf" srcId="{67F9C625-37CE-496E-B4CE-2B96864BEDCD}" destId="{E0CB02BA-E082-497B-AE60-2F4D55007C02}" srcOrd="5" destOrd="0" presId="urn:microsoft.com/office/officeart/2005/8/layout/vList2"/>
    <dgm:cxn modelId="{A0ECBE13-0007-4336-BF0D-A82754CFD37D}" type="presParOf" srcId="{67F9C625-37CE-496E-B4CE-2B96864BEDCD}" destId="{CB7F3CE7-6BB3-4A92-A120-26BD4D18A8DA}" srcOrd="6" destOrd="0" presId="urn:microsoft.com/office/officeart/2005/8/layout/vList2"/>
    <dgm:cxn modelId="{9A5061C4-DDFE-4BCC-A0F8-5259EDCA18F2}" type="presParOf" srcId="{67F9C625-37CE-496E-B4CE-2B96864BEDCD}" destId="{020B2BCE-1231-43B9-BE3E-89939E4BDA13}" srcOrd="7" destOrd="0" presId="urn:microsoft.com/office/officeart/2005/8/layout/vList2"/>
    <dgm:cxn modelId="{8E433D08-C6D3-467D-BBEB-F58F6269DCEB}" type="presParOf" srcId="{67F9C625-37CE-496E-B4CE-2B96864BEDCD}" destId="{D33CE13F-9DAC-43F0-94E4-6F30EAC603F7}" srcOrd="8" destOrd="0" presId="urn:microsoft.com/office/officeart/2005/8/layout/vList2"/>
    <dgm:cxn modelId="{D89AB340-8047-43CD-B9C0-EF587F78A6F5}" type="presParOf" srcId="{67F9C625-37CE-496E-B4CE-2B96864BEDCD}" destId="{861A4E63-AA12-4513-963C-C72C1C247834}" srcOrd="9" destOrd="0" presId="urn:microsoft.com/office/officeart/2005/8/layout/vList2"/>
    <dgm:cxn modelId="{41C7F77D-7C4C-4D32-A9D4-38A72C90A87B}" type="presParOf" srcId="{67F9C625-37CE-496E-B4CE-2B96864BEDCD}" destId="{8AEB67F8-0AB4-4C8C-A1EE-FA63B3C1CA17}" srcOrd="10" destOrd="0" presId="urn:microsoft.com/office/officeart/2005/8/layout/vList2"/>
    <dgm:cxn modelId="{DC02E0A2-FB45-486F-8C50-16C697F87494}" type="presParOf" srcId="{67F9C625-37CE-496E-B4CE-2B96864BEDCD}" destId="{AA604B13-C693-48E9-8DC1-8EC68D12C76A}" srcOrd="11" destOrd="0" presId="urn:microsoft.com/office/officeart/2005/8/layout/vList2"/>
    <dgm:cxn modelId="{13FBE99A-9772-46E5-9ED5-93DF9854BF22}" type="presParOf" srcId="{67F9C625-37CE-496E-B4CE-2B96864BEDCD}" destId="{1C76D02D-F980-468E-8E1B-EAF43B8D0BC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F899-5FB9-4C16-933E-E57D02B5BF6F}">
      <dsp:nvSpPr>
        <dsp:cNvPr id="0" name=""/>
        <dsp:cNvSpPr/>
      </dsp:nvSpPr>
      <dsp:spPr>
        <a:xfrm>
          <a:off x="0" y="36323"/>
          <a:ext cx="5163981" cy="50544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ale procesorului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60997"/>
        <a:ext cx="5114633" cy="456092"/>
      </dsp:txXfrm>
    </dsp:sp>
    <dsp:sp modelId="{757350F6-EFA8-4D5A-881E-CEF746703347}">
      <dsp:nvSpPr>
        <dsp:cNvPr id="0" name=""/>
        <dsp:cNvSpPr/>
      </dsp:nvSpPr>
      <dsp:spPr>
        <a:xfrm>
          <a:off x="0" y="619523"/>
          <a:ext cx="5163981" cy="50544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cu RAM-ul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644197"/>
        <a:ext cx="5114633" cy="456092"/>
      </dsp:txXfrm>
    </dsp:sp>
    <dsp:sp modelId="{286567D9-4BE5-44A7-8213-5962EE204EF9}">
      <dsp:nvSpPr>
        <dsp:cNvPr id="0" name=""/>
        <dsp:cNvSpPr/>
      </dsp:nvSpPr>
      <dsp:spPr>
        <a:xfrm>
          <a:off x="0" y="1202723"/>
          <a:ext cx="5163981" cy="50544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</a:t>
          </a:r>
          <a:r>
            <a:rPr lang="en-GB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cu </a:t>
          </a:r>
          <a:r>
            <a:rPr lang="en-GB" sz="1600" kern="12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placa</a:t>
          </a:r>
          <a:r>
            <a:rPr lang="en-GB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ro-RO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video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1227397"/>
        <a:ext cx="5114633" cy="456092"/>
      </dsp:txXfrm>
    </dsp:sp>
    <dsp:sp modelId="{CB7F3CE7-6BB3-4A92-A120-26BD4D18A8DA}">
      <dsp:nvSpPr>
        <dsp:cNvPr id="0" name=""/>
        <dsp:cNvSpPr/>
      </dsp:nvSpPr>
      <dsp:spPr>
        <a:xfrm>
          <a:off x="0" y="1785923"/>
          <a:ext cx="5163981" cy="50544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 cu unitățile de stocare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1810597"/>
        <a:ext cx="5114633" cy="456092"/>
      </dsp:txXfrm>
    </dsp:sp>
    <dsp:sp modelId="{D33CE13F-9DAC-43F0-94E4-6F30EAC603F7}">
      <dsp:nvSpPr>
        <dsp:cNvPr id="0" name=""/>
        <dsp:cNvSpPr/>
      </dsp:nvSpPr>
      <dsp:spPr>
        <a:xfrm>
          <a:off x="0" y="2369123"/>
          <a:ext cx="5163981" cy="50544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Probleme</a:t>
          </a:r>
          <a:r>
            <a:rPr lang="en-GB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cu </a:t>
          </a:r>
          <a:r>
            <a:rPr lang="en-GB" sz="1600" kern="12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sursa</a:t>
          </a:r>
          <a:r>
            <a:rPr lang="en-GB" sz="1600" kern="12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de </a:t>
          </a:r>
          <a:r>
            <a:rPr lang="en-GB" sz="1600" kern="1200" dirty="0" err="1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alimentare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2393797"/>
        <a:ext cx="5114633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F899-5FB9-4C16-933E-E57D02B5BF6F}">
      <dsp:nvSpPr>
        <dsp:cNvPr id="0" name=""/>
        <dsp:cNvSpPr/>
      </dsp:nvSpPr>
      <dsp:spPr>
        <a:xfrm>
          <a:off x="0" y="36663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Erori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Windows</a:t>
          </a:r>
          <a:r>
            <a:rPr lang="ro-RO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(sau ale sistemului de operare utilizat)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57681"/>
        <a:ext cx="6210059" cy="388524"/>
      </dsp:txXfrm>
    </dsp:sp>
    <dsp:sp modelId="{757350F6-EFA8-4D5A-881E-CEF746703347}">
      <dsp:nvSpPr>
        <dsp:cNvPr id="0" name=""/>
        <dsp:cNvSpPr/>
      </dsp:nvSpPr>
      <dsp:spPr>
        <a:xfrm>
          <a:off x="0" y="597369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s-ES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Aplicații</a:t>
          </a:r>
          <a:r>
            <a:rPr lang="es-ES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care </a:t>
          </a:r>
          <a:r>
            <a:rPr lang="es-ES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rulează</a:t>
          </a:r>
          <a:r>
            <a:rPr lang="es-ES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s-ES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excesiv</a:t>
          </a:r>
          <a:r>
            <a:rPr lang="es-ES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de </a:t>
          </a:r>
          <a:r>
            <a:rPr lang="es-ES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lent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618387"/>
        <a:ext cx="6210059" cy="388524"/>
      </dsp:txXfrm>
    </dsp:sp>
    <dsp:sp modelId="{286567D9-4BE5-44A7-8213-5962EE204EF9}">
      <dsp:nvSpPr>
        <dsp:cNvPr id="0" name=""/>
        <dsp:cNvSpPr/>
      </dsp:nvSpPr>
      <dsp:spPr>
        <a:xfrm>
          <a:off x="0" y="1030263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Fișiere atașate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care nu se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deschid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1051281"/>
        <a:ext cx="6210059" cy="388524"/>
      </dsp:txXfrm>
    </dsp:sp>
    <dsp:sp modelId="{CB7F3CE7-6BB3-4A92-A120-26BD4D18A8DA}">
      <dsp:nvSpPr>
        <dsp:cNvPr id="0" name=""/>
        <dsp:cNvSpPr/>
      </dsp:nvSpPr>
      <dsp:spPr>
        <a:xfrm>
          <a:off x="0" y="1527063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Comenzi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periferice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interpretate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incorect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1548081"/>
        <a:ext cx="6210059" cy="388524"/>
      </dsp:txXfrm>
    </dsp:sp>
    <dsp:sp modelId="{D33CE13F-9DAC-43F0-94E4-6F30EAC603F7}">
      <dsp:nvSpPr>
        <dsp:cNvPr id="0" name=""/>
        <dsp:cNvSpPr/>
      </dsp:nvSpPr>
      <dsp:spPr>
        <a:xfrm>
          <a:off x="0" y="2023864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ro-RO" sz="1600" kern="1200" dirty="0">
              <a:latin typeface="Arial" panose="020B0604020202020204" pitchFamily="34" charset="0"/>
              <a:cs typeface="Arial" panose="020B0604020202020204" pitchFamily="34" charset="0"/>
            </a:rPr>
            <a:t>”Înghețarea” computerului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2044882"/>
        <a:ext cx="6210059" cy="388524"/>
      </dsp:txXfrm>
    </dsp:sp>
    <dsp:sp modelId="{8AEB67F8-0AB4-4C8C-A1EE-FA63B3C1CA17}">
      <dsp:nvSpPr>
        <dsp:cNvPr id="0" name=""/>
        <dsp:cNvSpPr/>
      </dsp:nvSpPr>
      <dsp:spPr>
        <a:xfrm>
          <a:off x="0" y="2520664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Anunțuri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pop-up din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surse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necunoscute</a:t>
          </a:r>
          <a:r>
            <a:rPr lang="ro-RO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în browser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2541682"/>
        <a:ext cx="6210059" cy="388524"/>
      </dsp:txXfrm>
    </dsp:sp>
    <dsp:sp modelId="{1C76D02D-F980-468E-8E1B-EAF43B8D0BC3}">
      <dsp:nvSpPr>
        <dsp:cNvPr id="0" name=""/>
        <dsp:cNvSpPr/>
      </dsp:nvSpPr>
      <dsp:spPr>
        <a:xfrm>
          <a:off x="0" y="3017464"/>
          <a:ext cx="6252095" cy="4305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Internetul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nu </a:t>
          </a:r>
          <a:r>
            <a:rPr lang="en-GB" sz="1600" kern="1200" dirty="0" err="1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funcționează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 (</a:t>
          </a:r>
          <a:r>
            <a:rPr lang="ro-RO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deși există conexiune</a:t>
          </a:r>
          <a:r>
            <a:rPr lang="en-GB" sz="1600" kern="12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rPr>
            <a:t>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3038482"/>
        <a:ext cx="6210059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264558" y="4503300"/>
            <a:ext cx="1001174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Rezolvarea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problemelor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tehnice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munca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inteligent</a:t>
            </a:r>
            <a:r>
              <a:rPr lang="ro-RO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ă</a:t>
            </a:r>
            <a:r>
              <a:rPr lang="en-GB" sz="3200" b="1" dirty="0">
                <a:solidFill>
                  <a:schemeClr val="bg1"/>
                </a:solidFill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Part</a:t>
            </a:r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e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ner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IT Solutions for All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Internet care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ruleaz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 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lent: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0" y="2092037"/>
            <a:ext cx="11936854" cy="434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suficientă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viteză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muncii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dvs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test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viteză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internet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viteza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contractată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confirmați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rețeaua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externă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spațiile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semnalul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Wi-Fi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ajungă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tot,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considerare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achiziționarea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router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suplimentar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extinde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semnalul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Wi-Fi.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Consultați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alt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internetul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lent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Căutați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actualizări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PC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browserului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dumneavoastră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ștergeți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cookie-urile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internet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temporare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regulat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F9E40B-5053-43D1-BF0B-3CB00C7EC993}"/>
              </a:ext>
            </a:extLst>
          </p:cNvPr>
          <p:cNvSpPr txBox="1"/>
          <p:nvPr/>
        </p:nvSpPr>
        <p:spPr>
          <a:xfrm>
            <a:off x="4868196" y="313155"/>
            <a:ext cx="7444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3D287AD-7D58-4663-92A9-7FD0EF20DC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530" y="2545199"/>
            <a:ext cx="4871867" cy="280148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Internetul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nu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funcționează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6528905" cy="350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rețeaua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furnizorul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servicii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Excludeți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furnizorul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semnalul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telefonul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furnizorul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contactați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asistența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tehnică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furnizorului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Reporniți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modemul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routerul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drivere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modem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ruter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75310-3EAC-4A18-83BC-FC4DF2FABCB2}"/>
              </a:ext>
            </a:extLst>
          </p:cNvPr>
          <p:cNvSpPr txBox="1"/>
          <p:nvPr/>
        </p:nvSpPr>
        <p:spPr>
          <a:xfrm>
            <a:off x="4868196" y="346307"/>
            <a:ext cx="732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9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Imprimanta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nu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funcționeaz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244548" y="2291416"/>
            <a:ext cx="7006858" cy="2204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imprimanta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așteptați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timp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30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secunde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apoi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cablurile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imprimantă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fir.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imprimantei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driverelor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imprimantă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0DA0BA-C168-4415-BEBD-6B65088A62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70" y="1980236"/>
            <a:ext cx="4117748" cy="3017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E2F282-0281-4EBE-A61B-070990374207}"/>
              </a:ext>
            </a:extLst>
          </p:cNvPr>
          <p:cNvSpPr txBox="1"/>
          <p:nvPr/>
        </p:nvSpPr>
        <p:spPr>
          <a:xfrm>
            <a:off x="4868196" y="424691"/>
            <a:ext cx="732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Sistemul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operare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sau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software-ul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func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t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ioneaz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anormal: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1" y="2092037"/>
            <a:ext cx="10684445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Reporniți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executați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scanare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întâmple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anti-virus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încredere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6F287DE-B903-4A5C-8DAA-0D65CABF93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551" y="3323921"/>
            <a:ext cx="5258820" cy="276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F7A634-7886-48A0-A6F3-4364895810C8}"/>
              </a:ext>
            </a:extLst>
          </p:cNvPr>
          <p:cNvSpPr txBox="1"/>
          <p:nvPr/>
        </p:nvSpPr>
        <p:spPr>
          <a:xfrm>
            <a:off x="4868197" y="431177"/>
            <a:ext cx="732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5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614956" y="1741709"/>
            <a:ext cx="10050025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err="1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b="1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b="1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nimic altceva nu funcționează</a:t>
            </a:r>
            <a:r>
              <a:rPr lang="en-GB" b="1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repornirea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întâmpina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856182-DDD1-4CB0-B9A6-861ADF3D3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029" y="2621059"/>
            <a:ext cx="4455877" cy="346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FFF958-E07A-4542-9F89-408193ECB467}"/>
              </a:ext>
            </a:extLst>
          </p:cNvPr>
          <p:cNvSpPr txBox="1"/>
          <p:nvPr/>
        </p:nvSpPr>
        <p:spPr>
          <a:xfrm>
            <a:off x="4868196" y="418385"/>
            <a:ext cx="732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1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614956" y="1741709"/>
            <a:ext cx="10602287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Numeroși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factori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funcționare 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computer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pas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cunoștințele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tehnice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fără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provoca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timp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 încercați să le remediați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înțelegeți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acestora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concepte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cheie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56012DC6-2A46-4E80-AC7F-3839B2EBBA3E}"/>
              </a:ext>
            </a:extLst>
          </p:cNvPr>
          <p:cNvSpPr txBox="1"/>
          <p:nvPr/>
        </p:nvSpPr>
        <p:spPr>
          <a:xfrm>
            <a:off x="5432079" y="262389"/>
            <a:ext cx="6603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2: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Probleme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software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sau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hardware?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Identificarea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rezolvarea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problemelor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tehnice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20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38DC9A-C18F-4B04-A3C5-BC3BFCE7BD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875" y="3128829"/>
            <a:ext cx="8658260" cy="2705706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6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Probleme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hardware: 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11936852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clasificată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eroare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configurația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acelei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provoacă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computer. Este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software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firmware,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obicei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un defect al software-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respectiv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codului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6728D27-F242-4216-8A43-F50E5EC2E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537" y="3109164"/>
            <a:ext cx="4754242" cy="3143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6A63B7-64E6-4112-AAC2-94AEF1139C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304" y="361847"/>
            <a:ext cx="6663506" cy="1054699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Probleme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hardware: 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10738766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hardware-ul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obicei mai grave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 de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software,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deoarece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adesea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repararea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înlocuirea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piesei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deteriorate,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implicând anumite cheltuieli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defecțiuni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personal pot fi: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0B2082E6-DD16-40B2-B2F9-66C777F28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14620"/>
              </p:ext>
            </p:extLst>
          </p:nvPr>
        </p:nvGraphicFramePr>
        <p:xfrm>
          <a:off x="2866442" y="3139288"/>
          <a:ext cx="5163981" cy="291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BF8821-3090-4987-B777-79DAA45358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304" y="351239"/>
            <a:ext cx="6663506" cy="1054699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2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Cum 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identificam problemele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hardware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10838354" cy="334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identifica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observarea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performanței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excludem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întotdeauna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așa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am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văzut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sus,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tipuri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defecte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necesită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ușoară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identifica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asigurați-vă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întotdeauna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prizele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aferente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alimentarea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sursa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alimentare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începeți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perifericele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individual,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așa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am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văzut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unitatea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anterioară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exclude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anumite aspecte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măsură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înaintați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Amintiți-vă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porturi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testare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restrânge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D87543-F761-4769-B915-9A8C5A026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94" y="320284"/>
            <a:ext cx="6663506" cy="1054699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2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Cum identificăm problemele hardware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3" y="2092037"/>
            <a:ext cx="11635058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Defectele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hardware se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manifesta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varietate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întâmpină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închide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întâmplare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nimic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vizibil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albastru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repornește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brusc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apar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zgomote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ciudate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puternice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beep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neobișnuit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erori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vizuale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imagine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neregulată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întârzieri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excesive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 fișiere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deteriorate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corupte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modalități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remedia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reparare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hard disk-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modificarea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setărilor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configurare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BIOS 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înlocuirea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deteriorate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un hard disk.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87083A-3F4C-44F0-A906-6698AABD6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94" y="320284"/>
            <a:ext cx="6663506" cy="1054699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229370" y="3677000"/>
            <a:ext cx="1831845" cy="394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 cadrul acestui modul: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8137" y="2343684"/>
            <a:ext cx="2936722" cy="1610315"/>
            <a:chOff x="270022" y="1638319"/>
            <a:chExt cx="2605242" cy="16264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2" y="1772636"/>
              <a:ext cx="2605241" cy="149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Cunoștințe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despre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cele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mai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frecvente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probleme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tehnice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care pot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apărea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atunci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când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lucrați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de la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distanță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, 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19058" y="4259398"/>
            <a:ext cx="3218627" cy="1281517"/>
            <a:chOff x="198898" y="1638319"/>
            <a:chExt cx="2676366" cy="1294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198898" y="2000088"/>
              <a:ext cx="2459012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și soluții posibile pentru fiecare dintre ele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854124" y="2269788"/>
            <a:ext cx="2944819" cy="839590"/>
            <a:chOff x="270023" y="1638319"/>
            <a:chExt cx="2612425" cy="847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7207" y="1833511"/>
              <a:ext cx="2605241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cum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să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 le </a:t>
              </a:r>
              <a:r>
                <a:rPr lang="en-GB" dirty="0" err="1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identificați</a:t>
              </a:r>
              <a:r>
                <a:rPr lang="en-GB" dirty="0">
                  <a:latin typeface="Tw Cen MT" panose="020B0602020104020603" pitchFamily="34" charset="0"/>
                  <a:ea typeface="STFangsong" panose="02010600040101010101" pitchFamily="2" charset="-122"/>
                  <a:cs typeface="Levenim MT" panose="02010502060101010101" pitchFamily="2" charset="-79"/>
                </a:rPr>
                <a:t>,
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62F385-4984-42D0-B6C4-0114957C274C}"/>
              </a:ext>
            </a:extLst>
          </p:cNvPr>
          <p:cNvSpPr txBox="1"/>
          <p:nvPr/>
        </p:nvSpPr>
        <p:spPr>
          <a:xfrm>
            <a:off x="7862221" y="4428675"/>
            <a:ext cx="2936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Veți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găsi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, de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asemenea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, un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ghid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bază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o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întreținere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preventivă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a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echipamentului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pentru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lucrul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inteligent</a:t>
            </a:r>
            <a:r>
              <a:rPr lang="en-GB" dirty="0">
                <a:latin typeface="Tw Cen MT" panose="020B0602020104020603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Scopuri &amp; Obiective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1324670C-8CD3-4309-91C6-D8C32837407E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277AA379-8432-4D68-8588-777B30FBDFEC}"/>
              </a:ext>
            </a:extLst>
          </p:cNvPr>
          <p:cNvSpPr txBox="1"/>
          <p:nvPr/>
        </p:nvSpPr>
        <p:spPr>
          <a:xfrm>
            <a:off x="1040501" y="2131084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E0EF125D-C6C1-4972-804F-8815A54759FC}"/>
              </a:ext>
            </a:extLst>
          </p:cNvPr>
          <p:cNvSpPr txBox="1"/>
          <p:nvPr/>
        </p:nvSpPr>
        <p:spPr>
          <a:xfrm>
            <a:off x="9801445" y="2133392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992249D3-98C8-40B6-9544-64AF1A7D9ED8}"/>
              </a:ext>
            </a:extLst>
          </p:cNvPr>
          <p:cNvSpPr txBox="1"/>
          <p:nvPr/>
        </p:nvSpPr>
        <p:spPr>
          <a:xfrm>
            <a:off x="1045380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4CF659E-D5C6-4D2E-90FE-33C67CE0F7F9}"/>
              </a:ext>
            </a:extLst>
          </p:cNvPr>
          <p:cNvSpPr txBox="1"/>
          <p:nvPr/>
        </p:nvSpPr>
        <p:spPr>
          <a:xfrm>
            <a:off x="9801445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4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Probleme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software:</a:t>
            </a:r>
            <a:endParaRPr lang="en-GB" sz="1800" dirty="0">
              <a:solidFill>
                <a:srgbClr val="0594A9"/>
              </a:solidFill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3" y="2092037"/>
            <a:ext cx="8475399" cy="410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Partea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alcătuită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inclusiv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controlează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hardware. 
</a:t>
            </a:r>
            <a:endParaRPr lang="en-GB" sz="10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sunt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obicei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ușor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văzute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anterior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reprezintă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obicei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majoritatea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găsi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n-GB" sz="7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Adesea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dezinstalarea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reinstalarea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rularea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reparații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PC-ul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reparat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relativ ușor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 pot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editarea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inexacte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corupte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erorile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lipsa actualizărilor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erori de cod.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1A16303-09F4-4D6C-BF7F-7A6403E95D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581" y="2205903"/>
            <a:ext cx="3151029" cy="2446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4E07D9-3DAE-421B-AAD4-986F6C7B1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94" y="304690"/>
            <a:ext cx="6663506" cy="1054699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0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Probleme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software: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8982394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software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includ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
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0A6EAF17-4DCB-4C88-A81D-C2F9B7FAD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96024"/>
              </p:ext>
            </p:extLst>
          </p:nvPr>
        </p:nvGraphicFramePr>
        <p:xfrm>
          <a:off x="2185734" y="2547812"/>
          <a:ext cx="6252095" cy="3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05226E-368A-41A5-BFDB-9D0926385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304" y="342402"/>
            <a:ext cx="6663506" cy="1054699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5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Cum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să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recunoașteți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problemele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software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11544523" cy="357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deosebire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defectele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hardware, care apar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obicei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înainte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pornească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exemplu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face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sunete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ciudate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ecranul filează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etc.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software, apar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obicei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procesul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încărcare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finalizat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rutină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navigarea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Internet,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trimiterea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mailuri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ro-RO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identifica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software,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antivirus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anti-malware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rulează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confirmați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rulează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Asigurați-vă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recentă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versiune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disponibilă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recent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credeți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dvs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încercați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reinstalați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celelalte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eșuează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încercați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metoda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sigură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apoi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porniți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nou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-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adesea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eficientă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8A05CE-1875-428A-BFD7-97568FE91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94" y="320284"/>
            <a:ext cx="6663506" cy="1054699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3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5807C0-9130-47CE-A9BE-4D7DC9C4E7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47" y="2671342"/>
            <a:ext cx="5423320" cy="361554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614956" y="1741709"/>
            <a:ext cx="11017063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aspectele enumerate anterior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acum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ghid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practic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ști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întreținere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preventivă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neplăceri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ghid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câțiva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pași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 care îi putem efectua frecvent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întotdeauna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gata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utilizare.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7B17AF-8B95-4033-B108-D0535321D089}"/>
              </a:ext>
            </a:extLst>
          </p:cNvPr>
          <p:cNvSpPr txBox="1"/>
          <p:nvPr/>
        </p:nvSpPr>
        <p:spPr>
          <a:xfrm>
            <a:off x="5189209" y="424723"/>
            <a:ext cx="7184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3: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Ghid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practic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bază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pentru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întreținerea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preventivă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a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echipamentelor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lucrul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GB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inteligent</a:t>
            </a:r>
            <a:r>
              <a:rPr kumimoji="0" lang="en-GB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
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36A0D"/>
              </a:solidFill>
              <a:effectLst/>
              <a:uLnTx/>
              <a:uFillTx/>
              <a:latin typeface="Trebuchet MS" panose="020B0603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Mențineți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echipamentele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actualizate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6"/>
            <a:ext cx="11746578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foarte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important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păstrați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driverele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asigurându-vă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întotdeauna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actualizările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provin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pe site-urile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oficiale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producătorilor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pas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simplu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lângă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incompatibilitate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infecțiilor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viruși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câștiga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viteză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optimizare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beneficia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îmbunătățirile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adăugate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versiuni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56012DC6-2A46-4E80-AC7F-3839B2EBBA3E}"/>
              </a:ext>
            </a:extLst>
          </p:cNvPr>
          <p:cNvSpPr txBox="1"/>
          <p:nvPr/>
        </p:nvSpPr>
        <p:spPr>
          <a:xfrm>
            <a:off x="5432079" y="262389"/>
            <a:ext cx="6603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20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94F3FF-E84D-4F87-842F-A18096B90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397" y="3523377"/>
            <a:ext cx="6520240" cy="2460807"/>
          </a:xfrm>
          <a:prstGeom prst="rect">
            <a:avLst/>
          </a:prstGeom>
        </p:spPr>
      </p:pic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Evitați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programele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care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saturează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memoria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consumă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resurse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în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mod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inutil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 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1" y="2092037"/>
            <a:ext cx="7189809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ocazii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producătorii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recomandă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gestiona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anumite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părți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PC-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rândul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lor,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procese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oferă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opționale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clar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privire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resursele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adevărat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optim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spațiul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pe computer,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dezinstalarea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nu sunt strict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Astfel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încărc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inutil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urmare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încetinirea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PC-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1D96B6-424B-49D9-9588-296715F7FB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102" y="2186110"/>
            <a:ext cx="3422571" cy="2318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772843-E35F-4541-9E44-905491280F81}"/>
              </a:ext>
            </a:extLst>
          </p:cNvPr>
          <p:cNvSpPr txBox="1"/>
          <p:nvPr/>
        </p:nvSpPr>
        <p:spPr>
          <a:xfrm>
            <a:off x="5473109" y="451654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1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Păstrați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fișierele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pe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discuri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secundare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externe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 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3" y="2092037"/>
            <a:ext cx="6709972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computer,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amintiți-vă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bună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hard disk extern, care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atenuăm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povară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care nu sunt utilizate frecvent.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8D8D79A-1226-4406-BA96-A3DD73147DC1}"/>
              </a:ext>
            </a:extLst>
          </p:cNvPr>
          <p:cNvSpPr txBox="1"/>
          <p:nvPr/>
        </p:nvSpPr>
        <p:spPr>
          <a:xfrm>
            <a:off x="358243" y="3909621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Copii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de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rezervă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B5B42E8-FEC9-4147-9EAB-ABFDCACD4CA2}"/>
              </a:ext>
            </a:extLst>
          </p:cNvPr>
          <p:cNvSpPr txBox="1"/>
          <p:nvPr/>
        </p:nvSpPr>
        <p:spPr>
          <a:xfrm>
            <a:off x="215020" y="4293724"/>
            <a:ext cx="11355309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pierderea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informațiilor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PC,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copie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rezervă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un hard disk extern 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doriți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pierdeți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pierderea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importante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defecțiune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discului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1E8B11D-FE43-4DB4-9F3A-5CFB17C56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60" y="1850364"/>
            <a:ext cx="3656863" cy="1970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D63AC9-0874-4400-ADBA-7C156DADC672}"/>
              </a:ext>
            </a:extLst>
          </p:cNvPr>
          <p:cNvSpPr txBox="1"/>
          <p:nvPr/>
        </p:nvSpPr>
        <p:spPr>
          <a:xfrm>
            <a:off x="5643230" y="442016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1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5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43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Date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în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cloud: 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3" y="2092036"/>
            <a:ext cx="6764294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suplimentară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proteja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fără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hard disk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fizic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faceți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servicii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cloud,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Dropbox, One Drive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Google Drive,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servicii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permit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accesați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practic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oriunde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moment.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F2F1F70-C11A-4F66-BA08-015649FAE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09" y="1838574"/>
            <a:ext cx="2906161" cy="22663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A5EEB9-1A35-4EAA-BAD6-B86643B6D637}"/>
              </a:ext>
            </a:extLst>
          </p:cNvPr>
          <p:cNvSpPr txBox="1"/>
          <p:nvPr/>
        </p:nvSpPr>
        <p:spPr>
          <a:xfrm>
            <a:off x="358242" y="3969908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Antivirus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actualizat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și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configurat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AEF20E0-30EC-4B91-A549-0B5B078EE360}"/>
              </a:ext>
            </a:extLst>
          </p:cNvPr>
          <p:cNvSpPr txBox="1"/>
          <p:nvPr/>
        </p:nvSpPr>
        <p:spPr>
          <a:xfrm>
            <a:off x="98231" y="4451041"/>
            <a:ext cx="11544523" cy="1669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antivirus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încredere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prevenim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instalarea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software-ul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rău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intenționat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implică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Mențineți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antivirusul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mereu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scanări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regulate.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configura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încât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acțiuni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efectuate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automat.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6B5DE-3B66-44E1-ABE0-6C85552DE459}"/>
              </a:ext>
            </a:extLst>
          </p:cNvPr>
          <p:cNvSpPr txBox="1"/>
          <p:nvPr/>
        </p:nvSpPr>
        <p:spPr>
          <a:xfrm>
            <a:off x="5544982" y="350677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1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1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6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Curățarea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software-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ului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7687748" cy="258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timp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nostru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acumulează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temporare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diferite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ocupă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spațiu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consumând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resurse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sistemului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operare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sarcină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CCleaner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program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temporare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internet, precum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registrele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nu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inițial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selecta,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configura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executa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opțiunile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disponibile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preferințele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noastre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8244BEE-3D81-4175-8BF0-792ADA7A0A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581" y="1980236"/>
            <a:ext cx="2038507" cy="1950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13C93F-1259-4ECB-AEA0-C28DE5068AF0}"/>
              </a:ext>
            </a:extLst>
          </p:cNvPr>
          <p:cNvSpPr txBox="1"/>
          <p:nvPr/>
        </p:nvSpPr>
        <p:spPr>
          <a:xfrm>
            <a:off x="5684695" y="36552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1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8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080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Curățarea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hardware-</a:t>
            </a:r>
            <a:r>
              <a:rPr lang="en-GB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ului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29" y="3119199"/>
            <a:ext cx="1174658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spcAft>
                <a:spcPts val="600"/>
              </a:spcAft>
            </a:pPr>
            <a:endParaRPr lang="en-GB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spcAft>
                <a:spcPts val="600"/>
              </a:spcAft>
            </a:pPr>
            <a:endParaRPr lang="en-GB" sz="11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motiv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recomandabil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menține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flux bun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aer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astfel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evita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temperatură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supraîncălzirea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cauza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obstrucționării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ventilator. </a:t>
            </a:r>
            <a:endParaRPr lang="en-GB" sz="1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cazuri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eficient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mod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utilizarea de spray-uri cu aer su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presiune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 ajutorul cărora puteți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murdăria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acumulată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timp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interiorul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lipește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componente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ventilatoare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filtre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n-GB" sz="1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Laptopurile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deschise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bine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duceți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specializat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B4A319B-B6C0-405F-86EC-02EBA5FA480E}"/>
              </a:ext>
            </a:extLst>
          </p:cNvPr>
          <p:cNvSpPr txBox="1"/>
          <p:nvPr/>
        </p:nvSpPr>
        <p:spPr>
          <a:xfrm>
            <a:off x="98229" y="2169965"/>
            <a:ext cx="727129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Odată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trecerea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timpului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utilizării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echipamentele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informatice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acumula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praf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murdărie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agenți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care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influență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termen lung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asupra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funcționării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optime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endParaRPr lang="en-GB" sz="6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1B888E6-8CC8-4104-9AD7-A264274FC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766" y="1631839"/>
            <a:ext cx="3413157" cy="2275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1286F3-4EC8-4FF0-AE07-A785B93896C7}"/>
              </a:ext>
            </a:extLst>
          </p:cNvPr>
          <p:cNvSpPr txBox="1"/>
          <p:nvPr/>
        </p:nvSpPr>
        <p:spPr>
          <a:xfrm>
            <a:off x="5547537" y="31035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3: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Ghid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practic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bază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întreținerea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preventivă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a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echipamentelor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lucrul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GB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inteligent</a:t>
            </a:r>
            <a:r>
              <a:rPr lang="en-GB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  <a:endParaRPr lang="en-US" altLang="ko-KR" sz="1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4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170600" y="1806434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901086" y="3884716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393086" y="1806434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085540" y="5285491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671954" y="1809517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592290" y="4353523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229556" y="5398992"/>
            <a:ext cx="119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2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5741639" y="44516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3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5C0407-788E-4D39-B765-3AA5E9B7D121}"/>
              </a:ext>
            </a:extLst>
          </p:cNvPr>
          <p:cNvGrpSpPr/>
          <p:nvPr/>
        </p:nvGrpSpPr>
        <p:grpSpPr>
          <a:xfrm>
            <a:off x="4229101" y="2102656"/>
            <a:ext cx="2267373" cy="2123608"/>
            <a:chOff x="309610" y="1895792"/>
            <a:chExt cx="2277237" cy="21236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7BC1956-F7E9-4901-8692-C85717C85F25}"/>
                </a:ext>
              </a:extLst>
            </p:cNvPr>
            <p:cNvSpPr txBox="1"/>
            <p:nvPr/>
          </p:nvSpPr>
          <p:spPr>
            <a:xfrm>
              <a:off x="309610" y="2209609"/>
              <a:ext cx="2277237" cy="180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Probleme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de software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sau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hardware?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Identificarea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și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rezolvarea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problemelor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tehnice</a:t>
              </a:r>
              <a:r>
                <a:rPr lang="en-GB" sz="1400" dirty="0">
                  <a:solidFill>
                    <a:schemeClr val="bg1"/>
                  </a:solidFill>
                  <a:ea typeface="STFangsong" panose="02010600040101010101" pitchFamily="2" charset="-122"/>
                  <a:cs typeface="Arial" panose="020B0604020202020204" pitchFamily="34" charset="0"/>
                </a:rPr>
                <a:t>.
</a:t>
              </a:r>
              <a:endParaRPr lang="en-GB" sz="14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 2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166230B-3D88-4F55-A3ED-3CAE9D6B91C8}"/>
              </a:ext>
            </a:extLst>
          </p:cNvPr>
          <p:cNvGrpSpPr/>
          <p:nvPr/>
        </p:nvGrpSpPr>
        <p:grpSpPr>
          <a:xfrm>
            <a:off x="6930960" y="2102656"/>
            <a:ext cx="1820701" cy="616849"/>
            <a:chOff x="752106" y="1895792"/>
            <a:chExt cx="1828622" cy="6168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3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12CB608-697A-43A3-BA5D-8C72B5931FDB}"/>
              </a:ext>
            </a:extLst>
          </p:cNvPr>
          <p:cNvGrpSpPr/>
          <p:nvPr/>
        </p:nvGrpSpPr>
        <p:grpSpPr>
          <a:xfrm>
            <a:off x="2408400" y="2099606"/>
            <a:ext cx="1820701" cy="1694067"/>
            <a:chOff x="752106" y="1895792"/>
            <a:chExt cx="1828622" cy="16940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Unitatea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1: Cele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mai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frecvente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probleme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care pot fi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întâlnite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atunci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când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lucrați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de la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distanță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și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soluții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posibile</a:t>
              </a:r>
              <a:r>
                <a:rPr lang="en-GB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</a:t>
              </a:r>
              <a:r>
                <a:rPr lang="ro-RO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atea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1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166293" y="3996042"/>
            <a:ext cx="110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r>
              <a:rPr lang="ro-RO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atea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1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44794" y="401707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Index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DFE7B4D-6E4B-4756-9D19-8FA7E41E26B1}"/>
              </a:ext>
            </a:extLst>
          </p:cNvPr>
          <p:cNvSpPr txBox="1"/>
          <p:nvPr/>
        </p:nvSpPr>
        <p:spPr>
          <a:xfrm>
            <a:off x="6943773" y="2372433"/>
            <a:ext cx="1820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Ghid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practic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întreținerea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preventivă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echipamentelor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lucrul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inteligent</a:t>
            </a:r>
            <a:r>
              <a:rPr lang="en-GB" sz="1400" dirty="0">
                <a:solidFill>
                  <a:schemeClr val="bg1"/>
                </a:solidFill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s-E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28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VĂ MULȚUMIM!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3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59484" y="1443741"/>
            <a:ext cx="11012080" cy="20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Lucrând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distanță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 putem confrunta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pregătiți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rezolvăm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orice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moment.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tip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situație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abilitățile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problemelor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pot fi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aliat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excelent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trebuie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mână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mână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 serie de cunoștințe tehnice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obstacole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care pot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apărea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situație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câteva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modalități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a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rezolva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endParaRPr lang="en-US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868196" y="362346"/>
            <a:ext cx="729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o-RO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1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: Cele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probleme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care pot fi </a:t>
            </a:r>
            <a:r>
              <a:rPr lang="ro-RO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întâlnite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atunci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când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lucrați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la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distanță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soluții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posibile</a:t>
            </a:r>
            <a:r>
              <a:rPr lang="en-US" altLang="ko-KR" sz="2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
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70FE103-9778-4958-AB0C-B48E5D4D17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22" y="2860558"/>
            <a:ext cx="5058125" cy="3359173"/>
          </a:xfrm>
          <a:prstGeom prst="rect">
            <a:avLst/>
          </a:prstGeom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486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s-E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Computerul</a:t>
            </a:r>
            <a:r>
              <a:rPr lang="es-E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s-E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nu</a:t>
            </a:r>
            <a:r>
              <a:rPr lang="es-E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porneste:</a:t>
            </a:r>
          </a:p>
          <a:p>
            <a:pPr>
              <a:defRPr/>
            </a:pPr>
            <a:r>
              <a:rPr lang="es-E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endParaRPr lang="ro-RO" dirty="0">
              <a:solidFill>
                <a:srgbClr val="0594A9"/>
              </a:solidFill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>
              <a:defRPr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Aceasta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dintre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frecvente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întâlnim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 această situație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nici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semn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termină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niciodată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168119" y="2842925"/>
            <a:ext cx="7554487" cy="26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sursa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alimentare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testați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un alt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lucru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confirma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electrică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nu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pornește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avertiza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sunete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care nu le-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auzit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înainte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exista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problemă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hardware, care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necesita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înlocuirea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părții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deteriorate.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DD113E2-9DB3-4BE6-9BFF-D0A659E9C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318" y="3080028"/>
            <a:ext cx="3704482" cy="2121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482A20-D806-4EF9-A250-1E3A4EB1C78C}"/>
              </a:ext>
            </a:extLst>
          </p:cNvPr>
          <p:cNvSpPr txBox="1"/>
          <p:nvPr/>
        </p:nvSpPr>
        <p:spPr>
          <a:xfrm>
            <a:off x="4868196" y="460508"/>
            <a:ext cx="7285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Nu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putem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auzi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nimic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 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6863884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ro-RO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     </a:t>
            </a: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volumul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difuzoarele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activate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aveți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căști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-le.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boxele.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Încercați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boxele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dispozitive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telefon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mobil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PC etc.)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Reporniți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endParaRPr lang="en-GB" sz="11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8984C5-8116-46E5-82F7-FA0326C40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886" y="2377046"/>
            <a:ext cx="4585924" cy="2870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395244-AE17-4A06-BF4A-0A568F52878E}"/>
              </a:ext>
            </a:extLst>
          </p:cNvPr>
          <p:cNvSpPr txBox="1"/>
          <p:nvPr/>
        </p:nvSpPr>
        <p:spPr>
          <a:xfrm>
            <a:off x="5154133" y="422285"/>
            <a:ext cx="6690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o-RO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1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: Cele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probleme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care pot fi </a:t>
            </a:r>
            <a:r>
              <a:rPr lang="ro-RO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întâlnite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atunci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când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lucrați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la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distanță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soluții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posibile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Ecran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en-US" dirty="0" err="1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negru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6863884" cy="387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monitorul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rețea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la computer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pornit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ro-RO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7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cablurile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ale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monitorului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computer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funcționează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corect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</a:t>
            </a: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600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cablul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video de la monitor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PC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ferm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După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reconectarea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cablului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video, m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ișcați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mouse-ul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vedea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cursorul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mișcă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pe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ecran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290C3E-DCE8-4034-A482-6EF64DB22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89" y="2313088"/>
            <a:ext cx="3906802" cy="280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C15C75-AFDA-4B0B-92AF-9F3C6CD4A19E}"/>
              </a:ext>
            </a:extLst>
          </p:cNvPr>
          <p:cNvSpPr txBox="1"/>
          <p:nvPr/>
        </p:nvSpPr>
        <p:spPr>
          <a:xfrm>
            <a:off x="5069072" y="489839"/>
            <a:ext cx="6863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Unitatea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o-RO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1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: Cele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mai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frecvente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probleme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care pot fi </a:t>
            </a:r>
            <a:r>
              <a:rPr lang="ro-RO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întâlnite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atunci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când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lucrați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de la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distanță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și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soluții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posibile</a:t>
            </a:r>
            <a:r>
              <a:rPr lang="en-US" altLang="ko-KR" sz="1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Mouse-ul, tastatura sau orice alt periferic nu funcționează: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2" y="2092037"/>
            <a:ext cx="6863884" cy="258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acestea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la computer.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wireless,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sunt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au o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baterie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Opriți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computerul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conectați-vă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deconectați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perifericul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porniți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nou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Căutați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actualizări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prin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W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indows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update.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C218405-E7C9-4260-975A-DF4F7B9BB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1977973"/>
            <a:ext cx="4069613" cy="2697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D2B665-13B3-43D9-BE7E-BCCF4D7E8097}"/>
              </a:ext>
            </a:extLst>
          </p:cNvPr>
          <p:cNvSpPr txBox="1"/>
          <p:nvPr/>
        </p:nvSpPr>
        <p:spPr>
          <a:xfrm>
            <a:off x="4868196" y="332661"/>
            <a:ext cx="732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767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Computerul functioneza lent</a:t>
            </a:r>
            <a:r>
              <a:rPr lang="en-GB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
</a:t>
            </a:r>
            <a:endParaRPr lang="en-GB" sz="11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98231" y="2092037"/>
            <a:ext cx="7370877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Soluții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posibile</a:t>
            </a:r>
            <a:r>
              <a:rPr lang="en-GB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ro-RO" b="1" dirty="0">
              <a:solidFill>
                <a:srgbClr val="FC9710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37592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Curățați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hard disk-ul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fișiere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nedorite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neutilizate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hard disk extern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spațiu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stocare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suplimentar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dacă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necesar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pentru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elibera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spațiu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Verificați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setări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managerul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activități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aplicații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rulează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fundal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ajustați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-le la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adevăratele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nevoi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utilizare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
De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asemenea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instala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un firewall,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instrumente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anti-virus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anti-spyware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puteți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programa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scanări</a:t>
            </a:r>
            <a:r>
              <a:rPr lang="en-GB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regulate.</a:t>
            </a:r>
            <a:endParaRPr lang="en-GB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62A97F6-5DB5-460B-A78D-0823F35122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952" y="2522186"/>
            <a:ext cx="3964072" cy="1977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FCA31B-2AD0-4EBB-8244-E06D22F0F92B}"/>
              </a:ext>
            </a:extLst>
          </p:cNvPr>
          <p:cNvSpPr txBox="1"/>
          <p:nvPr/>
        </p:nvSpPr>
        <p:spPr>
          <a:xfrm>
            <a:off x="4868195" y="297568"/>
            <a:ext cx="7323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Unitatea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: Cele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mai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frecvente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probleme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care pot fi </a:t>
            </a:r>
            <a:r>
              <a:rPr kumimoji="0" lang="ro-RO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întâlnite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atunci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când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lucrați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de la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distanță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și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soluții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posibile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36A0D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79721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Proiect</a:t>
            </a:r>
            <a:r>
              <a:rPr lang="en-US" sz="900" dirty="0"/>
              <a:t> </a:t>
            </a:r>
            <a:r>
              <a:rPr lang="en-US" sz="900" dirty="0" err="1"/>
              <a:t>realizat</a:t>
            </a:r>
            <a:r>
              <a:rPr lang="en-US" sz="900" dirty="0"/>
              <a:t> cu </a:t>
            </a:r>
            <a:r>
              <a:rPr lang="en-US" sz="900" dirty="0" err="1"/>
              <a:t>sprijinul</a:t>
            </a:r>
            <a:r>
              <a:rPr lang="en-US" sz="900" dirty="0"/>
              <a:t> </a:t>
            </a:r>
            <a:r>
              <a:rPr lang="en-US" sz="900" dirty="0" err="1"/>
              <a:t>financiar</a:t>
            </a:r>
            <a:r>
              <a:rPr lang="en-US" sz="900" dirty="0"/>
              <a:t> al </a:t>
            </a:r>
            <a:r>
              <a:rPr lang="en-US" sz="900" dirty="0" err="1"/>
              <a:t>Comisiei</a:t>
            </a:r>
            <a:r>
              <a:rPr lang="en-US" sz="900" dirty="0"/>
              <a:t> </a:t>
            </a:r>
            <a:r>
              <a:rPr lang="en-US" sz="900" dirty="0" err="1"/>
              <a:t>Europene</a:t>
            </a:r>
            <a:r>
              <a:rPr lang="en-US" sz="900" dirty="0"/>
              <a:t>, in </a:t>
            </a:r>
            <a:r>
              <a:rPr lang="en-US" sz="900" dirty="0" err="1"/>
              <a:t>cadrul</a:t>
            </a:r>
            <a:r>
              <a:rPr lang="en-US" sz="900" dirty="0"/>
              <a:t> </a:t>
            </a:r>
            <a:r>
              <a:rPr lang="en-US" sz="900" dirty="0" err="1"/>
              <a:t>Programului</a:t>
            </a:r>
            <a:r>
              <a:rPr lang="en-US" sz="900" dirty="0"/>
              <a:t> Erasmus+. </a:t>
            </a:r>
            <a:r>
              <a:rPr lang="en-US" sz="900" dirty="0" err="1"/>
              <a:t>Prezentul</a:t>
            </a:r>
            <a:r>
              <a:rPr lang="en-US" sz="900" dirty="0"/>
              <a:t> document </a:t>
            </a:r>
            <a:r>
              <a:rPr lang="en-US" sz="900" dirty="0" err="1"/>
              <a:t>și</a:t>
            </a:r>
            <a:r>
              <a:rPr lang="en-US" sz="900" dirty="0"/>
              <a:t> </a:t>
            </a:r>
            <a:r>
              <a:rPr lang="en-US" sz="900" dirty="0" err="1"/>
              <a:t>conținuturile</a:t>
            </a:r>
            <a:r>
              <a:rPr lang="en-US" sz="900" dirty="0"/>
              <a:t> sale </a:t>
            </a:r>
            <a:r>
              <a:rPr lang="en-US" sz="900" dirty="0" err="1"/>
              <a:t>reprezinta</a:t>
            </a:r>
            <a:r>
              <a:rPr lang="en-US" sz="900" dirty="0"/>
              <a:t> </a:t>
            </a:r>
            <a:r>
              <a:rPr lang="en-US" sz="900" dirty="0" err="1"/>
              <a:t>responsabilitatea</a:t>
            </a:r>
            <a:r>
              <a:rPr lang="en-US" sz="900" dirty="0"/>
              <a:t> </a:t>
            </a:r>
            <a:r>
              <a:rPr lang="en-US" sz="900" dirty="0" err="1"/>
              <a:t>exclusiva</a:t>
            </a:r>
            <a:r>
              <a:rPr lang="en-US" sz="900" dirty="0"/>
              <a:t> a </a:t>
            </a:r>
            <a:r>
              <a:rPr lang="en-US" sz="900" dirty="0" err="1"/>
              <a:t>autorului</a:t>
            </a:r>
            <a:r>
              <a:rPr lang="en-US" sz="900" dirty="0"/>
              <a:t>, </a:t>
            </a:r>
            <a:r>
              <a:rPr lang="en-US" sz="900" dirty="0" err="1"/>
              <a:t>iar</a:t>
            </a:r>
            <a:r>
              <a:rPr lang="en-US" sz="900" dirty="0"/>
              <a:t> </a:t>
            </a:r>
            <a:r>
              <a:rPr lang="en-US" sz="900" dirty="0" err="1"/>
              <a:t>Agentia</a:t>
            </a:r>
            <a:r>
              <a:rPr lang="en-US" sz="900" dirty="0"/>
              <a:t> </a:t>
            </a:r>
            <a:r>
              <a:rPr lang="en-US" sz="900" dirty="0" err="1"/>
              <a:t>Nationala</a:t>
            </a:r>
            <a:r>
              <a:rPr lang="en-US" sz="900" dirty="0"/>
              <a:t> </a:t>
            </a:r>
            <a:r>
              <a:rPr lang="en-US" sz="900" dirty="0" err="1"/>
              <a:t>si</a:t>
            </a:r>
            <a:r>
              <a:rPr lang="en-US" sz="900" dirty="0"/>
              <a:t> </a:t>
            </a:r>
            <a:r>
              <a:rPr lang="en-US" sz="900" dirty="0" err="1"/>
              <a:t>Comisia</a:t>
            </a:r>
            <a:r>
              <a:rPr lang="en-US" sz="900" dirty="0"/>
              <a:t> </a:t>
            </a:r>
            <a:r>
              <a:rPr lang="en-US" sz="900" dirty="0" err="1"/>
              <a:t>Europeana</a:t>
            </a:r>
            <a:r>
              <a:rPr lang="en-US" sz="900" dirty="0"/>
              <a:t> nu </a:t>
            </a:r>
            <a:r>
              <a:rPr lang="en-US" sz="900" dirty="0" err="1"/>
              <a:t>sunt</a:t>
            </a:r>
            <a:r>
              <a:rPr lang="en-US" sz="900" dirty="0"/>
              <a:t> </a:t>
            </a:r>
            <a:r>
              <a:rPr lang="en-US" sz="900" dirty="0" err="1"/>
              <a:t>responsabile</a:t>
            </a:r>
            <a:r>
              <a:rPr lang="en-US" sz="900" dirty="0"/>
              <a:t> </a:t>
            </a:r>
            <a:r>
              <a:rPr lang="en-US" sz="900" dirty="0" err="1"/>
              <a:t>pentru</a:t>
            </a:r>
            <a:r>
              <a:rPr lang="en-US" sz="900" dirty="0"/>
              <a:t> </a:t>
            </a:r>
            <a:r>
              <a:rPr lang="en-US" sz="900" dirty="0" err="1"/>
              <a:t>modul</a:t>
            </a:r>
            <a:r>
              <a:rPr lang="en-US" sz="900" dirty="0"/>
              <a:t> in care </a:t>
            </a:r>
            <a:r>
              <a:rPr lang="en-US" sz="900" dirty="0" err="1"/>
              <a:t>continutul</a:t>
            </a:r>
            <a:r>
              <a:rPr lang="en-US" sz="900" dirty="0"/>
              <a:t> </a:t>
            </a:r>
            <a:r>
              <a:rPr lang="en-US" sz="900" dirty="0" err="1"/>
              <a:t>informatiei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fi </a:t>
            </a:r>
            <a:r>
              <a:rPr lang="en-US" sz="900" dirty="0" err="1"/>
              <a:t>folosit</a:t>
            </a:r>
            <a:r>
              <a:rPr lang="ro-RO" sz="900" dirty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86512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7945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496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5215</Words>
  <Application>Microsoft Office PowerPoint</Application>
  <PresentationFormat>Widescreen</PresentationFormat>
  <Paragraphs>199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6" baseType="lpstr">
      <vt:lpstr>Arial Unicode MS</vt:lpstr>
      <vt:lpstr>맑은 고딕</vt:lpstr>
      <vt:lpstr>Arial</vt:lpstr>
      <vt:lpstr>Arial Rounded MT Bold</vt:lpstr>
      <vt:lpstr>Calibri</vt:lpstr>
      <vt:lpstr>Calibri Light</vt:lpstr>
      <vt:lpstr>Courier New</vt:lpstr>
      <vt:lpstr>Levenim MT</vt:lpstr>
      <vt:lpstr>STFangsong</vt:lpstr>
      <vt:lpstr>Times New Roman</vt:lpstr>
      <vt:lpstr>Trebuchet MS</vt:lpstr>
      <vt:lpstr>Tw Cen MT</vt:lpstr>
      <vt:lpstr>Wingdings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176</cp:revision>
  <dcterms:created xsi:type="dcterms:W3CDTF">2020-01-20T05:08:25Z</dcterms:created>
  <dcterms:modified xsi:type="dcterms:W3CDTF">2023-03-03T11:47:06Z</dcterms:modified>
</cp:coreProperties>
</file>