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4"/>
  </p:notesMasterIdLst>
  <p:sldIdLst>
    <p:sldId id="344" r:id="rId4"/>
    <p:sldId id="312" r:id="rId5"/>
    <p:sldId id="337" r:id="rId6"/>
    <p:sldId id="346" r:id="rId7"/>
    <p:sldId id="347" r:id="rId8"/>
    <p:sldId id="380" r:id="rId9"/>
    <p:sldId id="381" r:id="rId10"/>
    <p:sldId id="382" r:id="rId11"/>
    <p:sldId id="383" r:id="rId12"/>
    <p:sldId id="384" r:id="rId13"/>
    <p:sldId id="385" r:id="rId14"/>
    <p:sldId id="386" r:id="rId15"/>
    <p:sldId id="387" r:id="rId16"/>
    <p:sldId id="388" r:id="rId17"/>
    <p:sldId id="389" r:id="rId18"/>
    <p:sldId id="391" r:id="rId19"/>
    <p:sldId id="393" r:id="rId20"/>
    <p:sldId id="394" r:id="rId21"/>
    <p:sldId id="395" r:id="rId22"/>
    <p:sldId id="408" r:id="rId23"/>
    <p:sldId id="396" r:id="rId24"/>
    <p:sldId id="397" r:id="rId25"/>
    <p:sldId id="390" r:id="rId26"/>
    <p:sldId id="398" r:id="rId27"/>
    <p:sldId id="399" r:id="rId28"/>
    <p:sldId id="400" r:id="rId29"/>
    <p:sldId id="403" r:id="rId30"/>
    <p:sldId id="405" r:id="rId31"/>
    <p:sldId id="407"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a:srgbClr val="FC9710"/>
    <a:srgbClr val="EEBA2D"/>
    <a:srgbClr val="FFFFFF"/>
    <a:srgbClr val="E6872D"/>
    <a:srgbClr val="FDB30F"/>
    <a:srgbClr val="D92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6196" autoAdjust="0"/>
  </p:normalViewPr>
  <p:slideViewPr>
    <p:cSldViewPr snapToGrid="0" showGuides="1">
      <p:cViewPr varScale="1">
        <p:scale>
          <a:sx n="67" d="100"/>
          <a:sy n="67" d="100"/>
        </p:scale>
        <p:origin x="654"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85EC9-2238-49BB-8CF2-65312803B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20166B4-6547-454C-99DB-90B3DE90FCE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Problemas con el procesador</a:t>
          </a:r>
        </a:p>
      </dgm:t>
    </dgm:pt>
    <dgm:pt modelId="{080FE571-C739-47A1-B831-27D3DEE1BB3C}" type="parTrans" cxnId="{EC069E3F-4A0E-4467-80D1-007EB7C02471}">
      <dgm:prSet/>
      <dgm:spPr/>
      <dgm:t>
        <a:bodyPr/>
        <a:lstStyle/>
        <a:p>
          <a:endParaRPr lang="es-ES" sz="1600"/>
        </a:p>
      </dgm:t>
    </dgm:pt>
    <dgm:pt modelId="{0426314F-D091-4154-B391-234AD6BABC6B}" type="sibTrans" cxnId="{EC069E3F-4A0E-4467-80D1-007EB7C02471}">
      <dgm:prSet/>
      <dgm:spPr/>
      <dgm:t>
        <a:bodyPr/>
        <a:lstStyle/>
        <a:p>
          <a:endParaRPr lang="es-ES" sz="1600"/>
        </a:p>
      </dgm:t>
    </dgm:pt>
    <dgm:pt modelId="{048F0865-96E5-48DC-815D-57CE4FEC744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Problemas con la memoria RAM</a:t>
          </a:r>
        </a:p>
      </dgm:t>
    </dgm:pt>
    <dgm:pt modelId="{93C1C2AE-78E8-4BCA-94D2-75B7051A9A44}" type="parTrans" cxnId="{482EB4AD-EC64-4C67-AE78-2EB53D5050F3}">
      <dgm:prSet/>
      <dgm:spPr/>
      <dgm:t>
        <a:bodyPr/>
        <a:lstStyle/>
        <a:p>
          <a:endParaRPr lang="es-ES" sz="1600"/>
        </a:p>
      </dgm:t>
    </dgm:pt>
    <dgm:pt modelId="{6A7F59AC-E2B7-4AE1-9665-78CC506F2F82}" type="sibTrans" cxnId="{482EB4AD-EC64-4C67-AE78-2EB53D5050F3}">
      <dgm:prSet/>
      <dgm:spPr/>
      <dgm:t>
        <a:bodyPr/>
        <a:lstStyle/>
        <a:p>
          <a:endParaRPr lang="es-ES" sz="1600"/>
        </a:p>
      </dgm:t>
    </dgm:pt>
    <dgm:pt modelId="{45141B7C-FC59-481A-AF25-AC80CE1E1241}">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Problemas con la tarjeta gráfica</a:t>
          </a:r>
        </a:p>
      </dgm:t>
    </dgm:pt>
    <dgm:pt modelId="{4E5CDD19-0C72-49BD-BDD9-1AD2714C5BB3}" type="parTrans" cxnId="{D1F73341-9B35-4359-AB97-8AFD58F368A5}">
      <dgm:prSet/>
      <dgm:spPr/>
      <dgm:t>
        <a:bodyPr/>
        <a:lstStyle/>
        <a:p>
          <a:endParaRPr lang="es-ES" sz="1600"/>
        </a:p>
      </dgm:t>
    </dgm:pt>
    <dgm:pt modelId="{B79BB96B-3D5F-4F0A-809C-2519462CABC4}" type="sibTrans" cxnId="{D1F73341-9B35-4359-AB97-8AFD58F368A5}">
      <dgm:prSet/>
      <dgm:spPr/>
      <dgm:t>
        <a:bodyPr/>
        <a:lstStyle/>
        <a:p>
          <a:endParaRPr lang="es-ES" sz="1600"/>
        </a:p>
      </dgm:t>
    </dgm:pt>
    <dgm:pt modelId="{B50C53A4-E947-44FD-A983-731C8FD36E69}">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Problemas con las unidades de 	almacenamiento</a:t>
          </a:r>
        </a:p>
      </dgm:t>
    </dgm:pt>
    <dgm:pt modelId="{64BA4B69-530C-4F6D-A11C-4F983A07B8A5}" type="parTrans" cxnId="{6AEDEAD8-E69A-4819-A365-ADE2BBAB4AA3}">
      <dgm:prSet/>
      <dgm:spPr/>
      <dgm:t>
        <a:bodyPr/>
        <a:lstStyle/>
        <a:p>
          <a:endParaRPr lang="es-ES" sz="1600"/>
        </a:p>
      </dgm:t>
    </dgm:pt>
    <dgm:pt modelId="{FC0557AA-BC82-4BC8-BF11-706534AA7B00}" type="sibTrans" cxnId="{6AEDEAD8-E69A-4819-A365-ADE2BBAB4AA3}">
      <dgm:prSet/>
      <dgm:spPr/>
      <dgm:t>
        <a:bodyPr/>
        <a:lstStyle/>
        <a:p>
          <a:endParaRPr lang="es-ES" sz="1600"/>
        </a:p>
      </dgm:t>
    </dgm:pt>
    <dgm:pt modelId="{85D5DAC7-84E8-409D-98EF-E4624B668A9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Problemas con la fuente de alimentación</a:t>
          </a:r>
        </a:p>
      </dgm:t>
    </dgm:pt>
    <dgm:pt modelId="{38C4D5D8-B7A1-493D-B97F-4B13835BDEFC}" type="parTrans" cxnId="{A90FC354-3F28-4C67-AED5-8DBDA42F5C1E}">
      <dgm:prSet/>
      <dgm:spPr/>
      <dgm:t>
        <a:bodyPr/>
        <a:lstStyle/>
        <a:p>
          <a:endParaRPr lang="es-ES" sz="1600"/>
        </a:p>
      </dgm:t>
    </dgm:pt>
    <dgm:pt modelId="{A3499BD2-4945-48FA-A268-8A3777D23A20}" type="sibTrans" cxnId="{A90FC354-3F28-4C67-AED5-8DBDA42F5C1E}">
      <dgm:prSet/>
      <dgm:spPr/>
      <dgm:t>
        <a:bodyPr/>
        <a:lstStyle/>
        <a:p>
          <a:endParaRPr lang="es-ES" sz="1600"/>
        </a:p>
      </dgm:t>
    </dgm:pt>
    <dgm:pt modelId="{67F9C625-37CE-496E-B4CE-2B96864BEDCD}" type="pres">
      <dgm:prSet presAssocID="{35B85EC9-2238-49BB-8CF2-65312803B6EE}" presName="linear" presStyleCnt="0">
        <dgm:presLayoutVars>
          <dgm:animLvl val="lvl"/>
          <dgm:resizeHandles val="exact"/>
        </dgm:presLayoutVars>
      </dgm:prSet>
      <dgm:spPr/>
      <dgm:t>
        <a:bodyPr/>
        <a:lstStyle/>
        <a:p>
          <a:endParaRPr lang="it-IT"/>
        </a:p>
      </dgm:t>
    </dgm:pt>
    <dgm:pt modelId="{4014F899-5FB9-4C16-933E-E57D02B5BF6F}" type="pres">
      <dgm:prSet presAssocID="{020166B4-6547-454C-99DB-90B3DE90FCEF}" presName="parentText" presStyleLbl="node1" presStyleIdx="0" presStyleCnt="5" custLinFactNeighborY="18766">
        <dgm:presLayoutVars>
          <dgm:chMax val="0"/>
          <dgm:bulletEnabled val="1"/>
        </dgm:presLayoutVars>
      </dgm:prSet>
      <dgm:spPr/>
      <dgm:t>
        <a:bodyPr/>
        <a:lstStyle/>
        <a:p>
          <a:endParaRPr lang="it-IT"/>
        </a:p>
      </dgm:t>
    </dgm:pt>
    <dgm:pt modelId="{03D5E0B6-A529-4D61-8533-EB4FF4C1A6AE}" type="pres">
      <dgm:prSet presAssocID="{0426314F-D091-4154-B391-234AD6BABC6B}" presName="spacer" presStyleCnt="0"/>
      <dgm:spPr/>
    </dgm:pt>
    <dgm:pt modelId="{757350F6-EFA8-4D5A-881E-CEF746703347}" type="pres">
      <dgm:prSet presAssocID="{048F0865-96E5-48DC-815D-57CE4FEC744F}" presName="parentText" presStyleLbl="node1" presStyleIdx="1" presStyleCnt="5" custLinFactNeighborY="18766">
        <dgm:presLayoutVars>
          <dgm:chMax val="0"/>
          <dgm:bulletEnabled val="1"/>
        </dgm:presLayoutVars>
      </dgm:prSet>
      <dgm:spPr/>
      <dgm:t>
        <a:bodyPr/>
        <a:lstStyle/>
        <a:p>
          <a:endParaRPr lang="it-IT"/>
        </a:p>
      </dgm:t>
    </dgm:pt>
    <dgm:pt modelId="{75DD7302-DC5D-4AB8-A8A6-800952E1C172}" type="pres">
      <dgm:prSet presAssocID="{6A7F59AC-E2B7-4AE1-9665-78CC506F2F82}" presName="spacer" presStyleCnt="0"/>
      <dgm:spPr/>
    </dgm:pt>
    <dgm:pt modelId="{286567D9-4BE5-44A7-8213-5962EE204EF9}" type="pres">
      <dgm:prSet presAssocID="{45141B7C-FC59-481A-AF25-AC80CE1E1241}" presName="parentText" presStyleLbl="node1" presStyleIdx="2" presStyleCnt="5" custLinFactNeighborY="18766">
        <dgm:presLayoutVars>
          <dgm:chMax val="0"/>
          <dgm:bulletEnabled val="1"/>
        </dgm:presLayoutVars>
      </dgm:prSet>
      <dgm:spPr/>
      <dgm:t>
        <a:bodyPr/>
        <a:lstStyle/>
        <a:p>
          <a:endParaRPr lang="it-IT"/>
        </a:p>
      </dgm:t>
    </dgm:pt>
    <dgm:pt modelId="{E0CB02BA-E082-497B-AE60-2F4D55007C02}" type="pres">
      <dgm:prSet presAssocID="{B79BB96B-3D5F-4F0A-809C-2519462CABC4}" presName="spacer" presStyleCnt="0"/>
      <dgm:spPr/>
    </dgm:pt>
    <dgm:pt modelId="{CB7F3CE7-6BB3-4A92-A120-26BD4D18A8DA}" type="pres">
      <dgm:prSet presAssocID="{B50C53A4-E947-44FD-A983-731C8FD36E69}" presName="parentText" presStyleLbl="node1" presStyleIdx="3" presStyleCnt="5" custLinFactNeighborY="46568">
        <dgm:presLayoutVars>
          <dgm:chMax val="0"/>
          <dgm:bulletEnabled val="1"/>
        </dgm:presLayoutVars>
      </dgm:prSet>
      <dgm:spPr/>
      <dgm:t>
        <a:bodyPr/>
        <a:lstStyle/>
        <a:p>
          <a:endParaRPr lang="it-IT"/>
        </a:p>
      </dgm:t>
    </dgm:pt>
    <dgm:pt modelId="{020B2BCE-1231-43B9-BE3E-89939E4BDA13}" type="pres">
      <dgm:prSet presAssocID="{FC0557AA-BC82-4BC8-BF11-706534AA7B00}" presName="spacer" presStyleCnt="0"/>
      <dgm:spPr/>
    </dgm:pt>
    <dgm:pt modelId="{D33CE13F-9DAC-43F0-94E4-6F30EAC603F7}" type="pres">
      <dgm:prSet presAssocID="{85D5DAC7-84E8-409D-98EF-E4624B668A9B}" presName="parentText" presStyleLbl="node1" presStyleIdx="4" presStyleCnt="5" custLinFactNeighborY="46568">
        <dgm:presLayoutVars>
          <dgm:chMax val="0"/>
          <dgm:bulletEnabled val="1"/>
        </dgm:presLayoutVars>
      </dgm:prSet>
      <dgm:spPr/>
      <dgm:t>
        <a:bodyPr/>
        <a:lstStyle/>
        <a:p>
          <a:endParaRPr lang="it-IT"/>
        </a:p>
      </dgm:t>
    </dgm:pt>
  </dgm:ptLst>
  <dgm:cxnLst>
    <dgm:cxn modelId="{4897BF96-E6FF-40BF-B203-97F9062FD020}" type="presOf" srcId="{85D5DAC7-84E8-409D-98EF-E4624B668A9B}" destId="{D33CE13F-9DAC-43F0-94E4-6F30EAC603F7}" srcOrd="0" destOrd="0" presId="urn:microsoft.com/office/officeart/2005/8/layout/vList2"/>
    <dgm:cxn modelId="{482EB4AD-EC64-4C67-AE78-2EB53D5050F3}" srcId="{35B85EC9-2238-49BB-8CF2-65312803B6EE}" destId="{048F0865-96E5-48DC-815D-57CE4FEC744F}" srcOrd="1" destOrd="0" parTransId="{93C1C2AE-78E8-4BCA-94D2-75B7051A9A44}" sibTransId="{6A7F59AC-E2B7-4AE1-9665-78CC506F2F82}"/>
    <dgm:cxn modelId="{EE9E45C5-BDC2-4590-B7B5-C8830820D141}" type="presOf" srcId="{048F0865-96E5-48DC-815D-57CE4FEC744F}" destId="{757350F6-EFA8-4D5A-881E-CEF746703347}" srcOrd="0" destOrd="0" presId="urn:microsoft.com/office/officeart/2005/8/layout/vList2"/>
    <dgm:cxn modelId="{3CA2EFDE-E519-4395-BD01-1D770AC50A54}" type="presOf" srcId="{B50C53A4-E947-44FD-A983-731C8FD36E69}" destId="{CB7F3CE7-6BB3-4A92-A120-26BD4D18A8DA}" srcOrd="0" destOrd="0" presId="urn:microsoft.com/office/officeart/2005/8/layout/vList2"/>
    <dgm:cxn modelId="{7575F475-8480-4D53-9D29-EFA05D6D33AC}" type="presOf" srcId="{45141B7C-FC59-481A-AF25-AC80CE1E1241}" destId="{286567D9-4BE5-44A7-8213-5962EE204EF9}" srcOrd="0" destOrd="0" presId="urn:microsoft.com/office/officeart/2005/8/layout/vList2"/>
    <dgm:cxn modelId="{D1F73341-9B35-4359-AB97-8AFD58F368A5}" srcId="{35B85EC9-2238-49BB-8CF2-65312803B6EE}" destId="{45141B7C-FC59-481A-AF25-AC80CE1E1241}" srcOrd="2" destOrd="0" parTransId="{4E5CDD19-0C72-49BD-BDD9-1AD2714C5BB3}" sibTransId="{B79BB96B-3D5F-4F0A-809C-2519462CABC4}"/>
    <dgm:cxn modelId="{6AEDEAD8-E69A-4819-A365-ADE2BBAB4AA3}" srcId="{35B85EC9-2238-49BB-8CF2-65312803B6EE}" destId="{B50C53A4-E947-44FD-A983-731C8FD36E69}" srcOrd="3" destOrd="0" parTransId="{64BA4B69-530C-4F6D-A11C-4F983A07B8A5}" sibTransId="{FC0557AA-BC82-4BC8-BF11-706534AA7B00}"/>
    <dgm:cxn modelId="{52BF73B6-894E-47A0-9919-E65B73F59AA5}" type="presOf" srcId="{35B85EC9-2238-49BB-8CF2-65312803B6EE}" destId="{67F9C625-37CE-496E-B4CE-2B96864BEDCD}" srcOrd="0" destOrd="0" presId="urn:microsoft.com/office/officeart/2005/8/layout/vList2"/>
    <dgm:cxn modelId="{A90FC354-3F28-4C67-AED5-8DBDA42F5C1E}" srcId="{35B85EC9-2238-49BB-8CF2-65312803B6EE}" destId="{85D5DAC7-84E8-409D-98EF-E4624B668A9B}" srcOrd="4" destOrd="0" parTransId="{38C4D5D8-B7A1-493D-B97F-4B13835BDEFC}" sibTransId="{A3499BD2-4945-48FA-A268-8A3777D23A20}"/>
    <dgm:cxn modelId="{2EF0FF78-05BA-4CBB-AE90-FDF9022247F8}" type="presOf" srcId="{020166B4-6547-454C-99DB-90B3DE90FCEF}" destId="{4014F899-5FB9-4C16-933E-E57D02B5BF6F}" srcOrd="0" destOrd="0" presId="urn:microsoft.com/office/officeart/2005/8/layout/vList2"/>
    <dgm:cxn modelId="{EC069E3F-4A0E-4467-80D1-007EB7C02471}" srcId="{35B85EC9-2238-49BB-8CF2-65312803B6EE}" destId="{020166B4-6547-454C-99DB-90B3DE90FCEF}" srcOrd="0" destOrd="0" parTransId="{080FE571-C739-47A1-B831-27D3DEE1BB3C}" sibTransId="{0426314F-D091-4154-B391-234AD6BABC6B}"/>
    <dgm:cxn modelId="{E7F3D5BE-12DE-4B26-A052-696EDF256A33}" type="presParOf" srcId="{67F9C625-37CE-496E-B4CE-2B96864BEDCD}" destId="{4014F899-5FB9-4C16-933E-E57D02B5BF6F}" srcOrd="0" destOrd="0" presId="urn:microsoft.com/office/officeart/2005/8/layout/vList2"/>
    <dgm:cxn modelId="{75ED27A2-03AF-45DF-93FF-80B5E2FA2D62}" type="presParOf" srcId="{67F9C625-37CE-496E-B4CE-2B96864BEDCD}" destId="{03D5E0B6-A529-4D61-8533-EB4FF4C1A6AE}" srcOrd="1" destOrd="0" presId="urn:microsoft.com/office/officeart/2005/8/layout/vList2"/>
    <dgm:cxn modelId="{5B595A0B-B394-476C-8519-6E5C9368C579}" type="presParOf" srcId="{67F9C625-37CE-496E-B4CE-2B96864BEDCD}" destId="{757350F6-EFA8-4D5A-881E-CEF746703347}" srcOrd="2" destOrd="0" presId="urn:microsoft.com/office/officeart/2005/8/layout/vList2"/>
    <dgm:cxn modelId="{67917333-3650-4725-A6DF-66F9E016AA29}" type="presParOf" srcId="{67F9C625-37CE-496E-B4CE-2B96864BEDCD}" destId="{75DD7302-DC5D-4AB8-A8A6-800952E1C172}" srcOrd="3" destOrd="0" presId="urn:microsoft.com/office/officeart/2005/8/layout/vList2"/>
    <dgm:cxn modelId="{647B463B-7154-4BDD-80EC-47EAC4DFDB44}" type="presParOf" srcId="{67F9C625-37CE-496E-B4CE-2B96864BEDCD}" destId="{286567D9-4BE5-44A7-8213-5962EE204EF9}" srcOrd="4" destOrd="0" presId="urn:microsoft.com/office/officeart/2005/8/layout/vList2"/>
    <dgm:cxn modelId="{2131A761-CD92-4683-A1FC-99DF79302D91}" type="presParOf" srcId="{67F9C625-37CE-496E-B4CE-2B96864BEDCD}" destId="{E0CB02BA-E082-497B-AE60-2F4D55007C02}" srcOrd="5" destOrd="0" presId="urn:microsoft.com/office/officeart/2005/8/layout/vList2"/>
    <dgm:cxn modelId="{A0ECBE13-0007-4336-BF0D-A82754CFD37D}" type="presParOf" srcId="{67F9C625-37CE-496E-B4CE-2B96864BEDCD}" destId="{CB7F3CE7-6BB3-4A92-A120-26BD4D18A8DA}" srcOrd="6" destOrd="0" presId="urn:microsoft.com/office/officeart/2005/8/layout/vList2"/>
    <dgm:cxn modelId="{9A5061C4-DDFE-4BCC-A0F8-5259EDCA18F2}" type="presParOf" srcId="{67F9C625-37CE-496E-B4CE-2B96864BEDCD}" destId="{020B2BCE-1231-43B9-BE3E-89939E4BDA13}" srcOrd="7" destOrd="0" presId="urn:microsoft.com/office/officeart/2005/8/layout/vList2"/>
    <dgm:cxn modelId="{8E433D08-C6D3-467D-BBEB-F58F6269DCEB}" type="presParOf" srcId="{67F9C625-37CE-496E-B4CE-2B96864BEDCD}" destId="{D33CE13F-9DAC-43F0-94E4-6F30EAC603F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85EC9-2238-49BB-8CF2-65312803B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20166B4-6547-454C-99DB-90B3DE90FCE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Errores de Windows</a:t>
          </a:r>
        </a:p>
      </dgm:t>
    </dgm:pt>
    <dgm:pt modelId="{080FE571-C739-47A1-B831-27D3DEE1BB3C}" type="parTrans" cxnId="{EC069E3F-4A0E-4467-80D1-007EB7C02471}">
      <dgm:prSet/>
      <dgm:spPr/>
      <dgm:t>
        <a:bodyPr/>
        <a:lstStyle/>
        <a:p>
          <a:endParaRPr lang="es-ES" sz="1600"/>
        </a:p>
      </dgm:t>
    </dgm:pt>
    <dgm:pt modelId="{0426314F-D091-4154-B391-234AD6BABC6B}" type="sibTrans" cxnId="{EC069E3F-4A0E-4467-80D1-007EB7C02471}">
      <dgm:prSet/>
      <dgm:spPr/>
      <dgm:t>
        <a:bodyPr/>
        <a:lstStyle/>
        <a:p>
          <a:endParaRPr lang="es-ES" sz="1600"/>
        </a:p>
      </dgm:t>
    </dgm:pt>
    <dgm:pt modelId="{048F0865-96E5-48DC-815D-57CE4FEC744F}">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Aplicaciones que funcionan con excesiva lentitud</a:t>
          </a:r>
        </a:p>
      </dgm:t>
    </dgm:pt>
    <dgm:pt modelId="{93C1C2AE-78E8-4BCA-94D2-75B7051A9A44}" type="parTrans" cxnId="{482EB4AD-EC64-4C67-AE78-2EB53D5050F3}">
      <dgm:prSet/>
      <dgm:spPr/>
      <dgm:t>
        <a:bodyPr/>
        <a:lstStyle/>
        <a:p>
          <a:endParaRPr lang="es-ES" sz="1600"/>
        </a:p>
      </dgm:t>
    </dgm:pt>
    <dgm:pt modelId="{6A7F59AC-E2B7-4AE1-9665-78CC506F2F82}" type="sibTrans" cxnId="{482EB4AD-EC64-4C67-AE78-2EB53D5050F3}">
      <dgm:prSet/>
      <dgm:spPr/>
      <dgm:t>
        <a:bodyPr/>
        <a:lstStyle/>
        <a:p>
          <a:endParaRPr lang="es-ES" sz="1600"/>
        </a:p>
      </dgm:t>
    </dgm:pt>
    <dgm:pt modelId="{45141B7C-FC59-481A-AF25-AC80CE1E1241}">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Los archivos adjuntos no se abren</a:t>
          </a:r>
        </a:p>
      </dgm:t>
    </dgm:pt>
    <dgm:pt modelId="{4E5CDD19-0C72-49BD-BDD9-1AD2714C5BB3}" type="parTrans" cxnId="{D1F73341-9B35-4359-AB97-8AFD58F368A5}">
      <dgm:prSet/>
      <dgm:spPr/>
      <dgm:t>
        <a:bodyPr/>
        <a:lstStyle/>
        <a:p>
          <a:endParaRPr lang="es-ES" sz="1600"/>
        </a:p>
      </dgm:t>
    </dgm:pt>
    <dgm:pt modelId="{B79BB96B-3D5F-4F0A-809C-2519462CABC4}" type="sibTrans" cxnId="{D1F73341-9B35-4359-AB97-8AFD58F368A5}">
      <dgm:prSet/>
      <dgm:spPr/>
      <dgm:t>
        <a:bodyPr/>
        <a:lstStyle/>
        <a:p>
          <a:endParaRPr lang="es-ES" sz="1600"/>
        </a:p>
      </dgm:t>
    </dgm:pt>
    <dgm:pt modelId="{B50C53A4-E947-44FD-A983-731C8FD36E69}">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Comandos periféricos mal interpretados</a:t>
          </a:r>
        </a:p>
      </dgm:t>
    </dgm:pt>
    <dgm:pt modelId="{64BA4B69-530C-4F6D-A11C-4F983A07B8A5}" type="parTrans" cxnId="{6AEDEAD8-E69A-4819-A365-ADE2BBAB4AA3}">
      <dgm:prSet/>
      <dgm:spPr/>
      <dgm:t>
        <a:bodyPr/>
        <a:lstStyle/>
        <a:p>
          <a:endParaRPr lang="es-ES" sz="1600"/>
        </a:p>
      </dgm:t>
    </dgm:pt>
    <dgm:pt modelId="{FC0557AA-BC82-4BC8-BF11-706534AA7B00}" type="sibTrans" cxnId="{6AEDEAD8-E69A-4819-A365-ADE2BBAB4AA3}">
      <dgm:prSet/>
      <dgm:spPr/>
      <dgm:t>
        <a:bodyPr/>
        <a:lstStyle/>
        <a:p>
          <a:endParaRPr lang="es-ES" sz="1600"/>
        </a:p>
      </dgm:t>
    </dgm:pt>
    <dgm:pt modelId="{85D5DAC7-84E8-409D-98EF-E4624B668A9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El ordenador se congela</a:t>
          </a:r>
        </a:p>
      </dgm:t>
    </dgm:pt>
    <dgm:pt modelId="{38C4D5D8-B7A1-493D-B97F-4B13835BDEFC}" type="parTrans" cxnId="{A90FC354-3F28-4C67-AED5-8DBDA42F5C1E}">
      <dgm:prSet/>
      <dgm:spPr/>
      <dgm:t>
        <a:bodyPr/>
        <a:lstStyle/>
        <a:p>
          <a:endParaRPr lang="es-ES" sz="1600"/>
        </a:p>
      </dgm:t>
    </dgm:pt>
    <dgm:pt modelId="{A3499BD2-4945-48FA-A268-8A3777D23A20}" type="sibTrans" cxnId="{A90FC354-3F28-4C67-AED5-8DBDA42F5C1E}">
      <dgm:prSet/>
      <dgm:spPr/>
      <dgm:t>
        <a:bodyPr/>
        <a:lstStyle/>
        <a:p>
          <a:endParaRPr lang="es-ES" sz="1600"/>
        </a:p>
      </dgm:t>
    </dgm:pt>
    <dgm:pt modelId="{86158D3C-B692-4BCD-8442-5D6AB82B29DB}">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Internet no funciona (pero en cambio tienes conexión)</a:t>
          </a:r>
        </a:p>
      </dgm:t>
    </dgm:pt>
    <dgm:pt modelId="{FB2DE9CE-EC56-4F41-89D9-621964552C35}" type="parTrans" cxnId="{32CF3D45-F285-4771-ADBA-8A1135E422F5}">
      <dgm:prSet/>
      <dgm:spPr/>
      <dgm:t>
        <a:bodyPr/>
        <a:lstStyle/>
        <a:p>
          <a:endParaRPr lang="en-GB"/>
        </a:p>
      </dgm:t>
    </dgm:pt>
    <dgm:pt modelId="{5A72EE41-BCAA-4E02-B991-B5ABA2836BB7}" type="sibTrans" cxnId="{32CF3D45-F285-4771-ADBA-8A1135E422F5}">
      <dgm:prSet/>
      <dgm:spPr/>
      <dgm:t>
        <a:bodyPr/>
        <a:lstStyle/>
        <a:p>
          <a:endParaRPr lang="en-GB"/>
        </a:p>
      </dgm:t>
    </dgm:pt>
    <dgm:pt modelId="{70BE6E98-4E0C-4041-A22D-39CB8F1CA6CD}">
      <dgm:prSet custT="1"/>
      <dgm:spPr>
        <a:solidFill>
          <a:srgbClr val="FC9710"/>
        </a:solidFill>
      </dgm:spPr>
      <dgm:t>
        <a:bodyPr/>
        <a:lstStyle/>
        <a:p>
          <a:r>
            <a:rPr lang="en-U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Anuncios emergentes en el navegador de fuentes 	desconocidas</a:t>
          </a:r>
        </a:p>
      </dgm:t>
    </dgm:pt>
    <dgm:pt modelId="{24D5045D-6D34-42DE-878D-622F43AA0F89}" type="parTrans" cxnId="{88ADC16E-8A11-4DFE-8225-E6B3509281BA}">
      <dgm:prSet/>
      <dgm:spPr/>
      <dgm:t>
        <a:bodyPr/>
        <a:lstStyle/>
        <a:p>
          <a:endParaRPr lang="en-GB"/>
        </a:p>
      </dgm:t>
    </dgm:pt>
    <dgm:pt modelId="{46B2B2CC-F8C0-4D5C-9055-BC555C0E092A}" type="sibTrans" cxnId="{88ADC16E-8A11-4DFE-8225-E6B3509281BA}">
      <dgm:prSet/>
      <dgm:spPr/>
      <dgm:t>
        <a:bodyPr/>
        <a:lstStyle/>
        <a:p>
          <a:endParaRPr lang="en-GB"/>
        </a:p>
      </dgm:t>
    </dgm:pt>
    <dgm:pt modelId="{67F9C625-37CE-496E-B4CE-2B96864BEDCD}" type="pres">
      <dgm:prSet presAssocID="{35B85EC9-2238-49BB-8CF2-65312803B6EE}" presName="linear" presStyleCnt="0">
        <dgm:presLayoutVars>
          <dgm:animLvl val="lvl"/>
          <dgm:resizeHandles val="exact"/>
        </dgm:presLayoutVars>
      </dgm:prSet>
      <dgm:spPr/>
      <dgm:t>
        <a:bodyPr/>
        <a:lstStyle/>
        <a:p>
          <a:endParaRPr lang="it-IT"/>
        </a:p>
      </dgm:t>
    </dgm:pt>
    <dgm:pt modelId="{4014F899-5FB9-4C16-933E-E57D02B5BF6F}" type="pres">
      <dgm:prSet presAssocID="{020166B4-6547-454C-99DB-90B3DE90FCEF}" presName="parentText" presStyleLbl="node1" presStyleIdx="0" presStyleCnt="7">
        <dgm:presLayoutVars>
          <dgm:chMax val="0"/>
          <dgm:bulletEnabled val="1"/>
        </dgm:presLayoutVars>
      </dgm:prSet>
      <dgm:spPr/>
      <dgm:t>
        <a:bodyPr/>
        <a:lstStyle/>
        <a:p>
          <a:endParaRPr lang="it-IT"/>
        </a:p>
      </dgm:t>
    </dgm:pt>
    <dgm:pt modelId="{03D5E0B6-A529-4D61-8533-EB4FF4C1A6AE}" type="pres">
      <dgm:prSet presAssocID="{0426314F-D091-4154-B391-234AD6BABC6B}" presName="spacer" presStyleCnt="0"/>
      <dgm:spPr/>
    </dgm:pt>
    <dgm:pt modelId="{757350F6-EFA8-4D5A-881E-CEF746703347}" type="pres">
      <dgm:prSet presAssocID="{048F0865-96E5-48DC-815D-57CE4FEC744F}" presName="parentText" presStyleLbl="node1" presStyleIdx="1" presStyleCnt="7">
        <dgm:presLayoutVars>
          <dgm:chMax val="0"/>
          <dgm:bulletEnabled val="1"/>
        </dgm:presLayoutVars>
      </dgm:prSet>
      <dgm:spPr/>
      <dgm:t>
        <a:bodyPr/>
        <a:lstStyle/>
        <a:p>
          <a:endParaRPr lang="it-IT"/>
        </a:p>
      </dgm:t>
    </dgm:pt>
    <dgm:pt modelId="{75DD7302-DC5D-4AB8-A8A6-800952E1C172}" type="pres">
      <dgm:prSet presAssocID="{6A7F59AC-E2B7-4AE1-9665-78CC506F2F82}" presName="spacer" presStyleCnt="0"/>
      <dgm:spPr/>
    </dgm:pt>
    <dgm:pt modelId="{286567D9-4BE5-44A7-8213-5962EE204EF9}" type="pres">
      <dgm:prSet presAssocID="{45141B7C-FC59-481A-AF25-AC80CE1E1241}" presName="parentText" presStyleLbl="node1" presStyleIdx="2" presStyleCnt="7">
        <dgm:presLayoutVars>
          <dgm:chMax val="0"/>
          <dgm:bulletEnabled val="1"/>
        </dgm:presLayoutVars>
      </dgm:prSet>
      <dgm:spPr/>
      <dgm:t>
        <a:bodyPr/>
        <a:lstStyle/>
        <a:p>
          <a:endParaRPr lang="it-IT"/>
        </a:p>
      </dgm:t>
    </dgm:pt>
    <dgm:pt modelId="{E0CB02BA-E082-497B-AE60-2F4D55007C02}" type="pres">
      <dgm:prSet presAssocID="{B79BB96B-3D5F-4F0A-809C-2519462CABC4}" presName="spacer" presStyleCnt="0"/>
      <dgm:spPr/>
    </dgm:pt>
    <dgm:pt modelId="{CB7F3CE7-6BB3-4A92-A120-26BD4D18A8DA}" type="pres">
      <dgm:prSet presAssocID="{B50C53A4-E947-44FD-A983-731C8FD36E69}" presName="parentText" presStyleLbl="node1" presStyleIdx="3" presStyleCnt="7">
        <dgm:presLayoutVars>
          <dgm:chMax val="0"/>
          <dgm:bulletEnabled val="1"/>
        </dgm:presLayoutVars>
      </dgm:prSet>
      <dgm:spPr/>
      <dgm:t>
        <a:bodyPr/>
        <a:lstStyle/>
        <a:p>
          <a:endParaRPr lang="it-IT"/>
        </a:p>
      </dgm:t>
    </dgm:pt>
    <dgm:pt modelId="{020B2BCE-1231-43B9-BE3E-89939E4BDA13}" type="pres">
      <dgm:prSet presAssocID="{FC0557AA-BC82-4BC8-BF11-706534AA7B00}" presName="spacer" presStyleCnt="0"/>
      <dgm:spPr/>
    </dgm:pt>
    <dgm:pt modelId="{D33CE13F-9DAC-43F0-94E4-6F30EAC603F7}" type="pres">
      <dgm:prSet presAssocID="{85D5DAC7-84E8-409D-98EF-E4624B668A9B}" presName="parentText" presStyleLbl="node1" presStyleIdx="4" presStyleCnt="7">
        <dgm:presLayoutVars>
          <dgm:chMax val="0"/>
          <dgm:bulletEnabled val="1"/>
        </dgm:presLayoutVars>
      </dgm:prSet>
      <dgm:spPr/>
      <dgm:t>
        <a:bodyPr/>
        <a:lstStyle/>
        <a:p>
          <a:endParaRPr lang="it-IT"/>
        </a:p>
      </dgm:t>
    </dgm:pt>
    <dgm:pt modelId="{861A4E63-AA12-4513-963C-C72C1C247834}" type="pres">
      <dgm:prSet presAssocID="{A3499BD2-4945-48FA-A268-8A3777D23A20}" presName="spacer" presStyleCnt="0"/>
      <dgm:spPr/>
    </dgm:pt>
    <dgm:pt modelId="{8AEB67F8-0AB4-4C8C-A1EE-FA63B3C1CA17}" type="pres">
      <dgm:prSet presAssocID="{70BE6E98-4E0C-4041-A22D-39CB8F1CA6CD}" presName="parentText" presStyleLbl="node1" presStyleIdx="5" presStyleCnt="7">
        <dgm:presLayoutVars>
          <dgm:chMax val="0"/>
          <dgm:bulletEnabled val="1"/>
        </dgm:presLayoutVars>
      </dgm:prSet>
      <dgm:spPr/>
      <dgm:t>
        <a:bodyPr/>
        <a:lstStyle/>
        <a:p>
          <a:endParaRPr lang="it-IT"/>
        </a:p>
      </dgm:t>
    </dgm:pt>
    <dgm:pt modelId="{AA604B13-C693-48E9-8DC1-8EC68D12C76A}" type="pres">
      <dgm:prSet presAssocID="{46B2B2CC-F8C0-4D5C-9055-BC555C0E092A}" presName="spacer" presStyleCnt="0"/>
      <dgm:spPr/>
    </dgm:pt>
    <dgm:pt modelId="{1C76D02D-F980-468E-8E1B-EAF43B8D0BC3}" type="pres">
      <dgm:prSet presAssocID="{86158D3C-B692-4BCD-8442-5D6AB82B29DB}" presName="parentText" presStyleLbl="node1" presStyleIdx="6" presStyleCnt="7">
        <dgm:presLayoutVars>
          <dgm:chMax val="0"/>
          <dgm:bulletEnabled val="1"/>
        </dgm:presLayoutVars>
      </dgm:prSet>
      <dgm:spPr/>
      <dgm:t>
        <a:bodyPr/>
        <a:lstStyle/>
        <a:p>
          <a:endParaRPr lang="it-IT"/>
        </a:p>
      </dgm:t>
    </dgm:pt>
  </dgm:ptLst>
  <dgm:cxnLst>
    <dgm:cxn modelId="{2EF0FF78-05BA-4CBB-AE90-FDF9022247F8}" type="presOf" srcId="{020166B4-6547-454C-99DB-90B3DE90FCEF}" destId="{4014F899-5FB9-4C16-933E-E57D02B5BF6F}" srcOrd="0" destOrd="0" presId="urn:microsoft.com/office/officeart/2005/8/layout/vList2"/>
    <dgm:cxn modelId="{88ADC16E-8A11-4DFE-8225-E6B3509281BA}" srcId="{35B85EC9-2238-49BB-8CF2-65312803B6EE}" destId="{70BE6E98-4E0C-4041-A22D-39CB8F1CA6CD}" srcOrd="5" destOrd="0" parTransId="{24D5045D-6D34-42DE-878D-622F43AA0F89}" sibTransId="{46B2B2CC-F8C0-4D5C-9055-BC555C0E092A}"/>
    <dgm:cxn modelId="{D530538E-0478-45F2-98FE-2CF0EE5DD0A7}" type="presOf" srcId="{86158D3C-B692-4BCD-8442-5D6AB82B29DB}" destId="{1C76D02D-F980-468E-8E1B-EAF43B8D0BC3}" srcOrd="0" destOrd="0" presId="urn:microsoft.com/office/officeart/2005/8/layout/vList2"/>
    <dgm:cxn modelId="{7575F475-8480-4D53-9D29-EFA05D6D33AC}" type="presOf" srcId="{45141B7C-FC59-481A-AF25-AC80CE1E1241}" destId="{286567D9-4BE5-44A7-8213-5962EE204EF9}" srcOrd="0" destOrd="0" presId="urn:microsoft.com/office/officeart/2005/8/layout/vList2"/>
    <dgm:cxn modelId="{D1F73341-9B35-4359-AB97-8AFD58F368A5}" srcId="{35B85EC9-2238-49BB-8CF2-65312803B6EE}" destId="{45141B7C-FC59-481A-AF25-AC80CE1E1241}" srcOrd="2" destOrd="0" parTransId="{4E5CDD19-0C72-49BD-BDD9-1AD2714C5BB3}" sibTransId="{B79BB96B-3D5F-4F0A-809C-2519462CABC4}"/>
    <dgm:cxn modelId="{EC069E3F-4A0E-4467-80D1-007EB7C02471}" srcId="{35B85EC9-2238-49BB-8CF2-65312803B6EE}" destId="{020166B4-6547-454C-99DB-90B3DE90FCEF}" srcOrd="0" destOrd="0" parTransId="{080FE571-C739-47A1-B831-27D3DEE1BB3C}" sibTransId="{0426314F-D091-4154-B391-234AD6BABC6B}"/>
    <dgm:cxn modelId="{6AEDEAD8-E69A-4819-A365-ADE2BBAB4AA3}" srcId="{35B85EC9-2238-49BB-8CF2-65312803B6EE}" destId="{B50C53A4-E947-44FD-A983-731C8FD36E69}" srcOrd="3" destOrd="0" parTransId="{64BA4B69-530C-4F6D-A11C-4F983A07B8A5}" sibTransId="{FC0557AA-BC82-4BC8-BF11-706534AA7B00}"/>
    <dgm:cxn modelId="{32CF3D45-F285-4771-ADBA-8A1135E422F5}" srcId="{35B85EC9-2238-49BB-8CF2-65312803B6EE}" destId="{86158D3C-B692-4BCD-8442-5D6AB82B29DB}" srcOrd="6" destOrd="0" parTransId="{FB2DE9CE-EC56-4F41-89D9-621964552C35}" sibTransId="{5A72EE41-BCAA-4E02-B991-B5ABA2836BB7}"/>
    <dgm:cxn modelId="{482EB4AD-EC64-4C67-AE78-2EB53D5050F3}" srcId="{35B85EC9-2238-49BB-8CF2-65312803B6EE}" destId="{048F0865-96E5-48DC-815D-57CE4FEC744F}" srcOrd="1" destOrd="0" parTransId="{93C1C2AE-78E8-4BCA-94D2-75B7051A9A44}" sibTransId="{6A7F59AC-E2B7-4AE1-9665-78CC506F2F82}"/>
    <dgm:cxn modelId="{4897BF96-E6FF-40BF-B203-97F9062FD020}" type="presOf" srcId="{85D5DAC7-84E8-409D-98EF-E4624B668A9B}" destId="{D33CE13F-9DAC-43F0-94E4-6F30EAC603F7}" srcOrd="0" destOrd="0" presId="urn:microsoft.com/office/officeart/2005/8/layout/vList2"/>
    <dgm:cxn modelId="{EE9E45C5-BDC2-4590-B7B5-C8830820D141}" type="presOf" srcId="{048F0865-96E5-48DC-815D-57CE4FEC744F}" destId="{757350F6-EFA8-4D5A-881E-CEF746703347}" srcOrd="0" destOrd="0" presId="urn:microsoft.com/office/officeart/2005/8/layout/vList2"/>
    <dgm:cxn modelId="{A90FC354-3F28-4C67-AED5-8DBDA42F5C1E}" srcId="{35B85EC9-2238-49BB-8CF2-65312803B6EE}" destId="{85D5DAC7-84E8-409D-98EF-E4624B668A9B}" srcOrd="4" destOrd="0" parTransId="{38C4D5D8-B7A1-493D-B97F-4B13835BDEFC}" sibTransId="{A3499BD2-4945-48FA-A268-8A3777D23A20}"/>
    <dgm:cxn modelId="{3CA2EFDE-E519-4395-BD01-1D770AC50A54}" type="presOf" srcId="{B50C53A4-E947-44FD-A983-731C8FD36E69}" destId="{CB7F3CE7-6BB3-4A92-A120-26BD4D18A8DA}" srcOrd="0" destOrd="0" presId="urn:microsoft.com/office/officeart/2005/8/layout/vList2"/>
    <dgm:cxn modelId="{52BF73B6-894E-47A0-9919-E65B73F59AA5}" type="presOf" srcId="{35B85EC9-2238-49BB-8CF2-65312803B6EE}" destId="{67F9C625-37CE-496E-B4CE-2B96864BEDCD}" srcOrd="0" destOrd="0" presId="urn:microsoft.com/office/officeart/2005/8/layout/vList2"/>
    <dgm:cxn modelId="{E4857873-65BC-4D88-B887-5185131A262F}" type="presOf" srcId="{70BE6E98-4E0C-4041-A22D-39CB8F1CA6CD}" destId="{8AEB67F8-0AB4-4C8C-A1EE-FA63B3C1CA17}" srcOrd="0" destOrd="0" presId="urn:microsoft.com/office/officeart/2005/8/layout/vList2"/>
    <dgm:cxn modelId="{E7F3D5BE-12DE-4B26-A052-696EDF256A33}" type="presParOf" srcId="{67F9C625-37CE-496E-B4CE-2B96864BEDCD}" destId="{4014F899-5FB9-4C16-933E-E57D02B5BF6F}" srcOrd="0" destOrd="0" presId="urn:microsoft.com/office/officeart/2005/8/layout/vList2"/>
    <dgm:cxn modelId="{75ED27A2-03AF-45DF-93FF-80B5E2FA2D62}" type="presParOf" srcId="{67F9C625-37CE-496E-B4CE-2B96864BEDCD}" destId="{03D5E0B6-A529-4D61-8533-EB4FF4C1A6AE}" srcOrd="1" destOrd="0" presId="urn:microsoft.com/office/officeart/2005/8/layout/vList2"/>
    <dgm:cxn modelId="{5B595A0B-B394-476C-8519-6E5C9368C579}" type="presParOf" srcId="{67F9C625-37CE-496E-B4CE-2B96864BEDCD}" destId="{757350F6-EFA8-4D5A-881E-CEF746703347}" srcOrd="2" destOrd="0" presId="urn:microsoft.com/office/officeart/2005/8/layout/vList2"/>
    <dgm:cxn modelId="{67917333-3650-4725-A6DF-66F9E016AA29}" type="presParOf" srcId="{67F9C625-37CE-496E-B4CE-2B96864BEDCD}" destId="{75DD7302-DC5D-4AB8-A8A6-800952E1C172}" srcOrd="3" destOrd="0" presId="urn:microsoft.com/office/officeart/2005/8/layout/vList2"/>
    <dgm:cxn modelId="{647B463B-7154-4BDD-80EC-47EAC4DFDB44}" type="presParOf" srcId="{67F9C625-37CE-496E-B4CE-2B96864BEDCD}" destId="{286567D9-4BE5-44A7-8213-5962EE204EF9}" srcOrd="4" destOrd="0" presId="urn:microsoft.com/office/officeart/2005/8/layout/vList2"/>
    <dgm:cxn modelId="{2131A761-CD92-4683-A1FC-99DF79302D91}" type="presParOf" srcId="{67F9C625-37CE-496E-B4CE-2B96864BEDCD}" destId="{E0CB02BA-E082-497B-AE60-2F4D55007C02}" srcOrd="5" destOrd="0" presId="urn:microsoft.com/office/officeart/2005/8/layout/vList2"/>
    <dgm:cxn modelId="{A0ECBE13-0007-4336-BF0D-A82754CFD37D}" type="presParOf" srcId="{67F9C625-37CE-496E-B4CE-2B96864BEDCD}" destId="{CB7F3CE7-6BB3-4A92-A120-26BD4D18A8DA}" srcOrd="6" destOrd="0" presId="urn:microsoft.com/office/officeart/2005/8/layout/vList2"/>
    <dgm:cxn modelId="{9A5061C4-DDFE-4BCC-A0F8-5259EDCA18F2}" type="presParOf" srcId="{67F9C625-37CE-496E-B4CE-2B96864BEDCD}" destId="{020B2BCE-1231-43B9-BE3E-89939E4BDA13}" srcOrd="7" destOrd="0" presId="urn:microsoft.com/office/officeart/2005/8/layout/vList2"/>
    <dgm:cxn modelId="{8E433D08-C6D3-467D-BBEB-F58F6269DCEB}" type="presParOf" srcId="{67F9C625-37CE-496E-B4CE-2B96864BEDCD}" destId="{D33CE13F-9DAC-43F0-94E4-6F30EAC603F7}" srcOrd="8" destOrd="0" presId="urn:microsoft.com/office/officeart/2005/8/layout/vList2"/>
    <dgm:cxn modelId="{D89AB340-8047-43CD-B9C0-EF587F78A6F5}" type="presParOf" srcId="{67F9C625-37CE-496E-B4CE-2B96864BEDCD}" destId="{861A4E63-AA12-4513-963C-C72C1C247834}" srcOrd="9" destOrd="0" presId="urn:microsoft.com/office/officeart/2005/8/layout/vList2"/>
    <dgm:cxn modelId="{41C7F77D-7C4C-4D32-A9D4-38A72C90A87B}" type="presParOf" srcId="{67F9C625-37CE-496E-B4CE-2B96864BEDCD}" destId="{8AEB67F8-0AB4-4C8C-A1EE-FA63B3C1CA17}" srcOrd="10" destOrd="0" presId="urn:microsoft.com/office/officeart/2005/8/layout/vList2"/>
    <dgm:cxn modelId="{DC02E0A2-FB45-486F-8C50-16C697F87494}" type="presParOf" srcId="{67F9C625-37CE-496E-B4CE-2B96864BEDCD}" destId="{AA604B13-C693-48E9-8DC1-8EC68D12C76A}" srcOrd="11" destOrd="0" presId="urn:microsoft.com/office/officeart/2005/8/layout/vList2"/>
    <dgm:cxn modelId="{13FBE99A-9772-46E5-9ED5-93DF9854BF22}" type="presParOf" srcId="{67F9C625-37CE-496E-B4CE-2B96864BEDCD}" destId="{1C76D02D-F980-468E-8E1B-EAF43B8D0BC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F899-5FB9-4C16-933E-E57D02B5BF6F}">
      <dsp:nvSpPr>
        <dsp:cNvPr id="0" name=""/>
        <dsp:cNvSpPr/>
      </dsp:nvSpPr>
      <dsp:spPr>
        <a:xfrm>
          <a:off x="0" y="3357"/>
          <a:ext cx="5163981" cy="571068"/>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Problemas con el procesador</a:t>
          </a:r>
        </a:p>
      </dsp:txBody>
      <dsp:txXfrm>
        <a:off x="27877" y="31234"/>
        <a:ext cx="5108227" cy="515314"/>
      </dsp:txXfrm>
    </dsp:sp>
    <dsp:sp modelId="{757350F6-EFA8-4D5A-881E-CEF746703347}">
      <dsp:nvSpPr>
        <dsp:cNvPr id="0" name=""/>
        <dsp:cNvSpPr/>
      </dsp:nvSpPr>
      <dsp:spPr>
        <a:xfrm>
          <a:off x="0" y="587897"/>
          <a:ext cx="5163981" cy="571068"/>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Problemas con la memoria RAM</a:t>
          </a:r>
        </a:p>
      </dsp:txBody>
      <dsp:txXfrm>
        <a:off x="27877" y="615774"/>
        <a:ext cx="5108227" cy="515314"/>
      </dsp:txXfrm>
    </dsp:sp>
    <dsp:sp modelId="{286567D9-4BE5-44A7-8213-5962EE204EF9}">
      <dsp:nvSpPr>
        <dsp:cNvPr id="0" name=""/>
        <dsp:cNvSpPr/>
      </dsp:nvSpPr>
      <dsp:spPr>
        <a:xfrm>
          <a:off x="0" y="1172437"/>
          <a:ext cx="5163981" cy="571068"/>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Problemas con la tarjeta gráfica</a:t>
          </a:r>
        </a:p>
      </dsp:txBody>
      <dsp:txXfrm>
        <a:off x="27877" y="1200314"/>
        <a:ext cx="5108227" cy="515314"/>
      </dsp:txXfrm>
    </dsp:sp>
    <dsp:sp modelId="{CB7F3CE7-6BB3-4A92-A120-26BD4D18A8DA}">
      <dsp:nvSpPr>
        <dsp:cNvPr id="0" name=""/>
        <dsp:cNvSpPr/>
      </dsp:nvSpPr>
      <dsp:spPr>
        <a:xfrm>
          <a:off x="0" y="1760722"/>
          <a:ext cx="5163981" cy="571068"/>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Problemas con las unidades de 	almacenamiento</a:t>
          </a:r>
        </a:p>
      </dsp:txBody>
      <dsp:txXfrm>
        <a:off x="27877" y="1788599"/>
        <a:ext cx="5108227" cy="515314"/>
      </dsp:txXfrm>
    </dsp:sp>
    <dsp:sp modelId="{D33CE13F-9DAC-43F0-94E4-6F30EAC603F7}">
      <dsp:nvSpPr>
        <dsp:cNvPr id="0" name=""/>
        <dsp:cNvSpPr/>
      </dsp:nvSpPr>
      <dsp:spPr>
        <a:xfrm>
          <a:off x="0" y="2339818"/>
          <a:ext cx="5163981" cy="571068"/>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Problemas con la fuente de alimentación</a:t>
          </a:r>
        </a:p>
      </dsp:txBody>
      <dsp:txXfrm>
        <a:off x="27877" y="2367695"/>
        <a:ext cx="5108227" cy="515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F899-5FB9-4C16-933E-E57D02B5BF6F}">
      <dsp:nvSpPr>
        <dsp:cNvPr id="0" name=""/>
        <dsp:cNvSpPr/>
      </dsp:nvSpPr>
      <dsp:spPr>
        <a:xfrm>
          <a:off x="0" y="1187"/>
          <a:ext cx="6252095" cy="487613"/>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Errores de Windows</a:t>
          </a:r>
        </a:p>
      </dsp:txBody>
      <dsp:txXfrm>
        <a:off x="23803" y="24990"/>
        <a:ext cx="6204489" cy="440007"/>
      </dsp:txXfrm>
    </dsp:sp>
    <dsp:sp modelId="{757350F6-EFA8-4D5A-881E-CEF746703347}">
      <dsp:nvSpPr>
        <dsp:cNvPr id="0" name=""/>
        <dsp:cNvSpPr/>
      </dsp:nvSpPr>
      <dsp:spPr>
        <a:xfrm>
          <a:off x="0" y="500304"/>
          <a:ext cx="6252095" cy="487613"/>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Aplicaciones que funcionan con excesiva lentitud</a:t>
          </a:r>
        </a:p>
      </dsp:txBody>
      <dsp:txXfrm>
        <a:off x="23803" y="524107"/>
        <a:ext cx="6204489" cy="440007"/>
      </dsp:txXfrm>
    </dsp:sp>
    <dsp:sp modelId="{286567D9-4BE5-44A7-8213-5962EE204EF9}">
      <dsp:nvSpPr>
        <dsp:cNvPr id="0" name=""/>
        <dsp:cNvSpPr/>
      </dsp:nvSpPr>
      <dsp:spPr>
        <a:xfrm>
          <a:off x="0" y="999420"/>
          <a:ext cx="6252095" cy="487613"/>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Los archivos adjuntos no se abren</a:t>
          </a:r>
        </a:p>
      </dsp:txBody>
      <dsp:txXfrm>
        <a:off x="23803" y="1023223"/>
        <a:ext cx="6204489" cy="440007"/>
      </dsp:txXfrm>
    </dsp:sp>
    <dsp:sp modelId="{CB7F3CE7-6BB3-4A92-A120-26BD4D18A8DA}">
      <dsp:nvSpPr>
        <dsp:cNvPr id="0" name=""/>
        <dsp:cNvSpPr/>
      </dsp:nvSpPr>
      <dsp:spPr>
        <a:xfrm>
          <a:off x="0" y="1498537"/>
          <a:ext cx="6252095" cy="487613"/>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Comandos periféricos mal interpretados</a:t>
          </a:r>
        </a:p>
      </dsp:txBody>
      <dsp:txXfrm>
        <a:off x="23803" y="1522340"/>
        <a:ext cx="6204489" cy="440007"/>
      </dsp:txXfrm>
    </dsp:sp>
    <dsp:sp modelId="{D33CE13F-9DAC-43F0-94E4-6F30EAC603F7}">
      <dsp:nvSpPr>
        <dsp:cNvPr id="0" name=""/>
        <dsp:cNvSpPr/>
      </dsp:nvSpPr>
      <dsp:spPr>
        <a:xfrm>
          <a:off x="0" y="1997653"/>
          <a:ext cx="6252095" cy="487613"/>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El ordenador se congela</a:t>
          </a:r>
        </a:p>
      </dsp:txBody>
      <dsp:txXfrm>
        <a:off x="23803" y="2021456"/>
        <a:ext cx="6204489" cy="440007"/>
      </dsp:txXfrm>
    </dsp:sp>
    <dsp:sp modelId="{8AEB67F8-0AB4-4C8C-A1EE-FA63B3C1CA17}">
      <dsp:nvSpPr>
        <dsp:cNvPr id="0" name=""/>
        <dsp:cNvSpPr/>
      </dsp:nvSpPr>
      <dsp:spPr>
        <a:xfrm>
          <a:off x="0" y="2496770"/>
          <a:ext cx="6252095" cy="487613"/>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Anuncios emergentes en el navegador de fuentes 	desconocidas</a:t>
          </a:r>
        </a:p>
      </dsp:txBody>
      <dsp:txXfrm>
        <a:off x="23803" y="2520573"/>
        <a:ext cx="6204489" cy="440007"/>
      </dsp:txXfrm>
    </dsp:sp>
    <dsp:sp modelId="{1C76D02D-F980-468E-8E1B-EAF43B8D0BC3}">
      <dsp:nvSpPr>
        <dsp:cNvPr id="0" name=""/>
        <dsp:cNvSpPr/>
      </dsp:nvSpPr>
      <dsp:spPr>
        <a:xfrm>
          <a:off x="0" y="2995886"/>
          <a:ext cx="6252095" cy="487613"/>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Internet no funciona (pero en cambio tienes conexión)</a:t>
          </a:r>
        </a:p>
      </dsp:txBody>
      <dsp:txXfrm>
        <a:off x="23803" y="3019689"/>
        <a:ext cx="6204489" cy="4400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tif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264558" y="4503300"/>
            <a:ext cx="10011747" cy="1077218"/>
          </a:xfrm>
          <a:prstGeom prst="rect">
            <a:avLst/>
          </a:prstGeom>
          <a:noFill/>
        </p:spPr>
        <p:txBody>
          <a:bodyPr wrap="square" rtlCol="0" anchor="ctr">
            <a:spAutoFit/>
          </a:bodyPr>
          <a:lstStyle/>
          <a:p>
            <a:pPr algn="ctr"/>
            <a:r>
              <a:rPr lang="es-ES" sz="3200" b="1" dirty="0">
                <a:solidFill>
                  <a:schemeClr val="bg1"/>
                </a:solidFill>
                <a:effectLst/>
                <a:ea typeface="STFangsong" panose="02010600040101010101" pitchFamily="2" charset="-122"/>
                <a:cs typeface="Levenim MT" panose="02010502060101010101" pitchFamily="2" charset="-79"/>
              </a:rPr>
              <a:t>Resolución de problemas técnicos para el </a:t>
            </a:r>
            <a:r>
              <a:rPr lang="en-GB" sz="3200" b="1" dirty="0">
                <a:solidFill>
                  <a:schemeClr val="bg1"/>
                </a:solidFill>
                <a:effectLst/>
                <a:ea typeface="STFangsong" panose="02010600040101010101" pitchFamily="2" charset="-122"/>
                <a:cs typeface="Levenim MT" panose="02010502060101010101" pitchFamily="2" charset="-79"/>
              </a:rPr>
              <a:t>Smart working</a:t>
            </a:r>
            <a:r>
              <a:rPr lang="en-US" sz="3200" b="1" dirty="0">
                <a:solidFill>
                  <a:schemeClr val="bg1"/>
                </a:solidFill>
                <a:effectLst/>
                <a:ea typeface="STFangsong" panose="02010600040101010101" pitchFamily="2" charset="-122"/>
                <a:cs typeface="Levenim MT" panose="02010502060101010101" pitchFamily="2" charset="-79"/>
              </a:rPr>
              <a:t> </a:t>
            </a:r>
          </a:p>
          <a:p>
            <a:pPr algn="ctr"/>
            <a:r>
              <a:rPr lang="en-US" altLang="ko-KR" sz="3200" b="1" dirty="0">
                <a:solidFill>
                  <a:schemeClr val="bg1"/>
                </a:solidFill>
                <a:cs typeface="Arial" pitchFamily="34" charset="0"/>
              </a:rPr>
              <a:t>Partner: IT Solutions for All</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Internet funciona con lentitud:</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0" y="2092037"/>
            <a:ext cx="11936854" cy="4340675"/>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que tienes velocidad suficiente para el desempeño de tu trabajo.</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Utiliza un test de velocidad de Internet para comprobar la velocidad contratada, o confirma que tu red externa funciona correctamente.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En espacios de trabajo grandes en los que la señal Wi-Fi puede no llegar a todas partes, considera la posibilidad de comprar un router adicional para ampliar la señal Wi-Fi.</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con otro dispositivo si Internet va lento en otros terminales.</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si tu ordenador tiene software malicioso.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si hay actualizaciones del sistema en tu PC</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Para mejorar el rendimiento de su navegador de Internet, elimina regularmente las cookies y los archivos temporales de Internet.</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846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3D287AD-7D58-4663-92A9-7FD0EF20DC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9530" y="2545199"/>
            <a:ext cx="4871867" cy="2801485"/>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Internet no funciona</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528905" cy="4186787"/>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Averigua si el problema está en tu red interna o en tu proveedor de servicios de Internet.</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Descarta que el problema sea con tu proveedor de Internet comprobando la señal en diferentes dispositivos como tu teléfono móvil.</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Si el problema está causado por tu proveedor de Internet, ponte en contacto con el servicio técnico de tu proveedor de Internet</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n-GB" sz="1800" dirty="0">
                <a:effectLst/>
                <a:latin typeface="Arial" panose="020B0604020202020204" pitchFamily="34" charset="0"/>
                <a:ea typeface="STFangsong" panose="02010600040101010101" pitchFamily="2" charset="-122"/>
                <a:cs typeface="Arial" panose="020B0604020202020204" pitchFamily="34" charset="0"/>
              </a:rPr>
              <a:t>Reinicia el módem/router</a:t>
            </a:r>
          </a:p>
          <a:p>
            <a:pPr marL="375920" indent="-285750" algn="just">
              <a:lnSpc>
                <a:spcPct val="110000"/>
              </a:lnSpc>
              <a:spcAft>
                <a:spcPts val="600"/>
              </a:spcAft>
              <a:buFont typeface="Wingdings" panose="05000000000000000000" pitchFamily="2" charset="2"/>
              <a:buChar char="ü"/>
            </a:pPr>
            <a:r>
              <a:rPr lang="en-GB" sz="1800" dirty="0">
                <a:effectLst/>
                <a:latin typeface="Arial" panose="020B0604020202020204" pitchFamily="34" charset="0"/>
                <a:ea typeface="STFangsong" panose="02010600040101010101" pitchFamily="2" charset="-122"/>
                <a:cs typeface="Arial" panose="020B0604020202020204" pitchFamily="34" charset="0"/>
              </a:rPr>
              <a:t>Instala nuevos controladores para tu módem o router.</a:t>
            </a:r>
          </a:p>
          <a:p>
            <a:pPr marL="375920" indent="-285750" algn="just">
              <a:lnSpc>
                <a:spcPct val="110000"/>
              </a:lnSpc>
              <a:spcAft>
                <a:spcPts val="600"/>
              </a:spcAft>
              <a:buFont typeface="Wingdings" panose="05000000000000000000" pitchFamily="2" charset="2"/>
              <a:buChar char="ü"/>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249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La impresora no funciona:</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3011186" cy="2281650"/>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Desenchufa la impresora, déjala reposar durante 30 segundos y vuelva a enchufarla.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todos los cables si se trata de una impresora con cable.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Desinstala y vuelve a instalar el software de la impresora.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Actualiza los controladores de la impresora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260DA0BA-C168-4415-BEBD-6B65088A6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2605" y="3232862"/>
            <a:ext cx="3766243" cy="2759477"/>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629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El sistema operativo o el software funcionan de forma anormal:</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10684445" cy="1518364"/>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Reinicia tu ordenador y ejecuta un análisis de virus.</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Para evitar que esto ocurra, instala un software antivirus fiable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86F287DE-B903-4A5C-8DAA-0D65CABF93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3551" y="3323921"/>
            <a:ext cx="5258820" cy="276780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685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14956" y="1741709"/>
            <a:ext cx="10050025" cy="678134"/>
          </a:xfrm>
          <a:prstGeom prst="rect">
            <a:avLst/>
          </a:prstGeom>
          <a:noFill/>
        </p:spPr>
        <p:txBody>
          <a:bodyPr wrap="square">
            <a:spAutoFit/>
          </a:bodyPr>
          <a:lstStyle/>
          <a:p>
            <a:pPr marL="375920" indent="-285750" algn="just">
              <a:lnSpc>
                <a:spcPct val="110000"/>
              </a:lnSpc>
              <a:spcAft>
                <a:spcPts val="600"/>
              </a:spcAft>
              <a:buFont typeface="Wingdings" panose="05000000000000000000" pitchFamily="2" charset="2"/>
              <a:buChar char="Ø"/>
            </a:pPr>
            <a:r>
              <a:rPr lang="es-ES" sz="1800" b="1" dirty="0">
                <a:solidFill>
                  <a:srgbClr val="0594A9"/>
                </a:solidFill>
                <a:effectLst/>
                <a:latin typeface="Arial" panose="020B0604020202020204" pitchFamily="34" charset="0"/>
                <a:ea typeface="STFangsong" panose="02010600040101010101" pitchFamily="2" charset="-122"/>
                <a:cs typeface="Arial" panose="020B0604020202020204" pitchFamily="34" charset="0"/>
              </a:rPr>
              <a:t>Cuando todo lo demás falla,</a:t>
            </a:r>
            <a:r>
              <a:rPr lang="en-GB" sz="1800" dirty="0">
                <a:effectLst/>
                <a:latin typeface="Arial" panose="020B0604020202020204" pitchFamily="34" charset="0"/>
                <a:ea typeface="STFangsong" panose="02010600040101010101" pitchFamily="2" charset="-122"/>
                <a:cs typeface="Arial" panose="020B0604020202020204" pitchFamily="34" charset="0"/>
              </a:rPr>
              <a:t> </a:t>
            </a:r>
            <a:r>
              <a:rPr lang="es-ES" sz="1800" dirty="0">
                <a:effectLst/>
                <a:latin typeface="Arial" panose="020B0604020202020204" pitchFamily="34" charset="0"/>
                <a:ea typeface="STFangsong" panose="02010600040101010101" pitchFamily="2" charset="-122"/>
                <a:cs typeface="Arial" panose="020B0604020202020204" pitchFamily="34" charset="0"/>
              </a:rPr>
              <a:t>reiniciar el ordenador es una buena opción. Esto puede resolver muchos problemas básicos que puedas experimentar con tu ordenador.</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9B856182-DDD1-4CB0-B9A6-861ADF3D3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2029" y="2621059"/>
            <a:ext cx="4455877" cy="3464613"/>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351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14956" y="1741709"/>
            <a:ext cx="10602287" cy="1287532"/>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Hay muchos factores que pueden provocar problemas informáticos. El primer paso para tener los conocimientos necesarios y las herramientas básicas para resolver los problemas técnicos sin causar ningún daño a su ordenador mientras está en el proceso de intentar arreglarlo, es entender la base de estos problemas. A continuación, se presentan algunos conceptos básicos para este fin.</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en-GB" altLang="ko-KR" sz="2000" b="1" dirty="0">
                <a:solidFill>
                  <a:srgbClr val="F36A0D"/>
                </a:solidFill>
                <a:latin typeface="Trebuchet MS" panose="020B0603020202020204" pitchFamily="34" charset="0"/>
                <a:cs typeface="Arial" pitchFamily="34" charset="0"/>
              </a:rPr>
              <a:t>Unidad 2: ¿Problemas de software o de hardware? Identificar y resolver problemas técnicos</a:t>
            </a:r>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4738DC9A-C18F-4B04-A3C5-BC3BFCE7B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2875" y="3128829"/>
            <a:ext cx="8658260" cy="2705706"/>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076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Problemas de hardware: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1936852" cy="1287532"/>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Un problema de hardware se clasifica como un fallo en un componente físico del ordenador, o en la configuración de dicho componente, que causa problemas en el ordenador. Es distinto de un problema de software o de firmware, que suele estar causado por un defecto en el código del software o del sistema operativo, respectivamente.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GB" altLang="ko-KR" sz="2000" b="1" dirty="0">
                <a:solidFill>
                  <a:srgbClr val="F36A0D"/>
                </a:solidFill>
                <a:latin typeface="Trebuchet MS" panose="020B0603020202020204" pitchFamily="34" charset="0"/>
                <a:cs typeface="Arial" pitchFamily="34" charset="0"/>
              </a:rPr>
              <a:t>Unidad 2: ¿Problemas de software o de hardware? Identificar y resolver problemas técnicos</a:t>
            </a:r>
            <a:endParaRPr lang="en-US"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A6728D27-F242-4216-8A43-F50E5EC2E0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9537" y="3286408"/>
            <a:ext cx="4486172" cy="2966186"/>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955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Hardware issues: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2696" y="2007314"/>
            <a:ext cx="10738766" cy="3577390"/>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Los problemas con el hardware de tu ordenador son un problema mayor de lo que pueden ser los problemas de software, ya que a menudo pueden requerir la reparación o la sustitución de la pieza dañada, con el consiguiente desembolso económico. Algunos de los fallos más comunes del hardware del ordenador pueden ser:</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en-GB" dirty="0">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GB" altLang="ko-KR" sz="2000" b="1" dirty="0">
                <a:solidFill>
                  <a:srgbClr val="F36A0D"/>
                </a:solidFill>
                <a:latin typeface="Trebuchet MS" panose="020B0603020202020204" pitchFamily="34" charset="0"/>
                <a:cs typeface="Arial" pitchFamily="34" charset="0"/>
              </a:rPr>
              <a:t>Unidad 2: ¿Problemas de software o de hardware? Identificar y resolver problemas técnicos</a:t>
            </a:r>
            <a:endParaRPr lang="en-US"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graphicFrame>
        <p:nvGraphicFramePr>
          <p:cNvPr id="10" name="Diagrama 9">
            <a:extLst>
              <a:ext uri="{FF2B5EF4-FFF2-40B4-BE49-F238E27FC236}">
                <a16:creationId xmlns:a16="http://schemas.microsoft.com/office/drawing/2014/main" xmlns="" id="{0B2082E6-DD16-40B2-B2F9-66C777F28E80}"/>
              </a:ext>
            </a:extLst>
          </p:cNvPr>
          <p:cNvGraphicFramePr/>
          <p:nvPr>
            <p:extLst>
              <p:ext uri="{D42A27DB-BD31-4B8C-83A1-F6EECF244321}">
                <p14:modId xmlns:p14="http://schemas.microsoft.com/office/powerpoint/2010/main" val="3790265835"/>
              </p:ext>
            </p:extLst>
          </p:nvPr>
        </p:nvGraphicFramePr>
        <p:xfrm>
          <a:off x="3173626" y="3238876"/>
          <a:ext cx="5163981" cy="291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4" name="Immagin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912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Cómo encontrar problemas de hardware</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0838354" cy="3728200"/>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Podemos identificar estos problemas comunes de hardware observando el funcionamiento del ordenador, pero siempre debemos descartar, como hemos visto anteriormente, que no se trate de otro tipo de fallos, que requieren una solución más sencilla.</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es-ES" dirty="0">
                <a:latin typeface="Arial" panose="020B0604020202020204" pitchFamily="34" charset="0"/>
                <a:ea typeface="STFangsong" panose="02010600040101010101" pitchFamily="2" charset="-122"/>
                <a:cs typeface="Arial" panose="020B0604020202020204" pitchFamily="34" charset="0"/>
              </a:rPr>
              <a:t>Para identificar los problemas de hardware, hay que asegurarse siempre, en primer lugar, de que el ordenador y los enchufes relacionados con él funcionan correctamente y están encendidos.</a:t>
            </a:r>
            <a:r>
              <a:rPr lang="en-GB" dirty="0">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Arial" panose="020B0604020202020204" pitchFamily="34" charset="0"/>
              <a:buChar char="•"/>
            </a:pPr>
            <a:r>
              <a:rPr lang="es-ES" dirty="0">
                <a:latin typeface="Arial" panose="020B0604020202020204" pitchFamily="34" charset="0"/>
                <a:ea typeface="STFangsong" panose="02010600040101010101" pitchFamily="2" charset="-122"/>
                <a:cs typeface="Arial" panose="020B0604020202020204" pitchFamily="34" charset="0"/>
              </a:rPr>
              <a:t>Una vez que hayas comprobado la alimentación y la fuente de alimentación, empieza a comprobar todos los periféricos individualmente, como hemos visto en la unidad anterior, para poder ir descartando cosas sobre la marcha. Recuerda también utilizar diferentes puertos de prueba para acotar el problema.</a:t>
            </a:r>
            <a:r>
              <a:rPr lang="en-GB" dirty="0">
                <a:latin typeface="Arial" panose="020B0604020202020204" pitchFamily="34" charset="0"/>
                <a:ea typeface="STFangsong" panose="02010600040101010101" pitchFamily="2" charset="-122"/>
                <a:cs typeface="Arial" panose="020B0604020202020204" pitchFamily="34" charset="0"/>
              </a:rPr>
              <a:t> </a:t>
            </a:r>
          </a:p>
          <a:p>
            <a:pPr marL="90170" algn="just">
              <a:lnSpc>
                <a:spcPct val="110000"/>
              </a:lnSpc>
              <a:spcAft>
                <a:spcPts val="600"/>
              </a:spcAft>
            </a:pPr>
            <a:endParaRPr lang="en-GB" dirty="0">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GB" altLang="ko-KR" sz="2000" b="1" dirty="0">
                <a:solidFill>
                  <a:srgbClr val="F36A0D"/>
                </a:solidFill>
                <a:latin typeface="Trebuchet MS" panose="020B0603020202020204" pitchFamily="34" charset="0"/>
                <a:cs typeface="Arial" pitchFamily="34" charset="0"/>
              </a:rPr>
              <a:t>Unit 2:  Software or Hardware issues? Identifying and solving technical problems.</a:t>
            </a:r>
            <a:endParaRPr lang="en-US"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192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Cómo encontrar problemas de hardware</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7"/>
            <a:ext cx="11635058" cy="3269613"/>
          </a:xfrm>
          <a:prstGeom prst="rect">
            <a:avLst/>
          </a:prstGeom>
          <a:noFill/>
        </p:spPr>
        <p:txBody>
          <a:bodyPr wrap="square">
            <a:spAutoFit/>
          </a:bodyPr>
          <a:lstStyle/>
          <a:p>
            <a:pPr marL="375920" indent="-285750" algn="just">
              <a:lnSpc>
                <a:spcPct val="110000"/>
              </a:lnSpc>
              <a:spcAft>
                <a:spcPts val="600"/>
              </a:spcAft>
              <a:buFont typeface="Arial" panose="020B0604020202020204" pitchFamily="34" charset="0"/>
              <a:buChar char="•"/>
            </a:pPr>
            <a:r>
              <a:rPr lang="es-ES" sz="1800" dirty="0">
                <a:effectLst/>
                <a:latin typeface="Arial" panose="020B0604020202020204" pitchFamily="34" charset="0"/>
                <a:ea typeface="STFangsong" panose="02010600040101010101" pitchFamily="2" charset="-122"/>
                <a:cs typeface="Arial" panose="020B0604020202020204" pitchFamily="34" charset="0"/>
              </a:rPr>
              <a:t>Estos fallos de hardware pueden manifestarse de diversas maneras, por ejemplo, cuando el ordenador experimenta problemas para arrancar correctamente, se apaga o actúa de forma aleatoria, no se ve nada en la pantalla, la pantalla es azul, se reinicia repentinamente, el ordenador no se enciende, experimenta ruidos extraños o fuertes como pitidos inusuales, fallos visuales como una imagen de pantalla irregular, retrasos excesivos en el acceso a los archivos, o archivos dañados o corruptos.</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es-ES" dirty="0">
                <a:latin typeface="Arial" panose="020B0604020202020204" pitchFamily="34" charset="0"/>
                <a:ea typeface="STFangsong" panose="02010600040101010101" pitchFamily="2" charset="-122"/>
                <a:cs typeface="Arial" panose="020B0604020202020204" pitchFamily="34" charset="0"/>
              </a:rPr>
              <a:t>Hay varias formas posibles de arreglar los problemas de hardware del ordenador, una primera opción podría ser utilizar un software de reparación de hardware o de discos duros, otra podría ser modificar los ajustes del programa de configuración de la BIOS del dispositivo, u otra opción es simplemente sustituir el componente dañado del ordenador, como por ejemplo un disco duro.</a:t>
            </a:r>
            <a:endParaRPr lang="en-GB" dirty="0">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GB" altLang="ko-KR" sz="2000" b="1" dirty="0">
                <a:solidFill>
                  <a:srgbClr val="F36A0D"/>
                </a:solidFill>
                <a:latin typeface="Trebuchet MS" panose="020B0603020202020204" pitchFamily="34" charset="0"/>
                <a:cs typeface="Arial" pitchFamily="34" charset="0"/>
              </a:rPr>
              <a:t>Unidad 2: ¿Problemas de software o de hardware? Identificar y resolver problemas técnicos</a:t>
            </a:r>
            <a:endParaRPr lang="en-US"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987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677000"/>
            <a:ext cx="149735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a:solidFill>
                  <a:schemeClr val="bg1"/>
                </a:solidFill>
                <a:effectLst/>
                <a:latin typeface="Arial" panose="020B0604020202020204" pitchFamily="34" charset="0"/>
                <a:ea typeface="STFangsong" panose="02010600040101010101" pitchFamily="2" charset="-122"/>
                <a:cs typeface="Arial" panose="020B0604020202020204" pitchFamily="34" charset="0"/>
              </a:rPr>
              <a:t>En </a:t>
            </a:r>
            <a:r>
              <a:rPr lang="en-GB" sz="1600" dirty="0" err="1">
                <a:solidFill>
                  <a:schemeClr val="bg1"/>
                </a:solidFill>
                <a:effectLst/>
                <a:latin typeface="Arial" panose="020B0604020202020204" pitchFamily="34" charset="0"/>
                <a:ea typeface="STFangsong" panose="02010600040101010101" pitchFamily="2" charset="-122"/>
                <a:cs typeface="Arial" panose="020B0604020202020204" pitchFamily="34" charset="0"/>
              </a:rPr>
              <a:t>este</a:t>
            </a:r>
            <a:r>
              <a:rPr lang="en-GB" sz="1600" dirty="0">
                <a:solidFill>
                  <a:schemeClr val="bg1"/>
                </a:solidFill>
                <a:effectLst/>
                <a:latin typeface="Arial" panose="020B0604020202020204" pitchFamily="34" charset="0"/>
                <a:ea typeface="STFangsong" panose="02010600040101010101" pitchFamily="2" charset="-122"/>
                <a:cs typeface="Arial" panose="020B0604020202020204" pitchFamily="34" charset="0"/>
              </a:rPr>
              <a:t> </a:t>
            </a:r>
            <a:r>
              <a:rPr lang="en-GB" sz="1600" dirty="0" err="1">
                <a:solidFill>
                  <a:schemeClr val="bg1"/>
                </a:solidFill>
                <a:effectLst/>
                <a:latin typeface="Arial" panose="020B0604020202020204" pitchFamily="34" charset="0"/>
                <a:ea typeface="STFangsong" panose="02010600040101010101" pitchFamily="2" charset="-122"/>
                <a:cs typeface="Arial" panose="020B0604020202020204" pitchFamily="34" charset="0"/>
              </a:rPr>
              <a:t>curso</a:t>
            </a:r>
            <a:r>
              <a:rPr lang="en-GB" sz="1600" dirty="0">
                <a:solidFill>
                  <a:schemeClr val="bg1"/>
                </a:solidFill>
                <a:effectLst/>
                <a:latin typeface="Arial" panose="020B0604020202020204" pitchFamily="34" charset="0"/>
                <a:ea typeface="STFangsong" panose="02010600040101010101" pitchFamily="2" charset="-122"/>
                <a:cs typeface="Arial" panose="020B0604020202020204" pitchFamily="34" charset="0"/>
              </a:rPr>
              <a:t> </a:t>
            </a:r>
            <a:r>
              <a:rPr lang="en-GB" sz="1600" dirty="0" err="1">
                <a:solidFill>
                  <a:schemeClr val="bg1"/>
                </a:solidFill>
                <a:effectLst/>
                <a:latin typeface="Arial" panose="020B0604020202020204" pitchFamily="34" charset="0"/>
                <a:ea typeface="STFangsong" panose="02010600040101010101" pitchFamily="2" charset="-122"/>
                <a:cs typeface="Arial" panose="020B0604020202020204" pitchFamily="34" charset="0"/>
              </a:rPr>
              <a:t>adquirirás</a:t>
            </a:r>
            <a:r>
              <a:rPr lang="en-GB" sz="1600" dirty="0">
                <a:solidFill>
                  <a:schemeClr val="bg1"/>
                </a:solidFill>
                <a:effectLst/>
                <a:latin typeface="Arial" panose="020B0604020202020204" pitchFamily="34" charset="0"/>
                <a:ea typeface="STFangsong" panose="02010600040101010101" pitchFamily="2" charset="-122"/>
                <a:cs typeface="Arial" panose="020B0604020202020204" pitchFamily="34" charset="0"/>
              </a:rPr>
              <a:t>: </a:t>
            </a:r>
            <a:endParaRPr lang="en-GB" sz="1600" b="1" dirty="0">
              <a:solidFill>
                <a:schemeClr val="bg1"/>
              </a:solidFill>
              <a:latin typeface="Arial" panose="020B0604020202020204" pitchFamily="34" charset="0"/>
              <a:cs typeface="Arial" panose="020B0604020202020204" pitchFamily="34"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499" y="2330060"/>
            <a:ext cx="2936722" cy="1333316"/>
            <a:chOff x="270022" y="1638319"/>
            <a:chExt cx="2605242" cy="1346650"/>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2" y="1772636"/>
              <a:ext cx="2605241" cy="1212333"/>
            </a:xfrm>
            <a:prstGeom prst="rect">
              <a:avLst/>
            </a:prstGeom>
            <a:noFill/>
          </p:spPr>
          <p:txBody>
            <a:bodyPr wrap="square" rtlCol="0">
              <a:spAutoFit/>
            </a:bodyPr>
            <a:lstStyle/>
            <a:p>
              <a:pPr algn="just"/>
              <a:r>
                <a:rPr lang="es-ES" sz="1800" dirty="0">
                  <a:effectLst/>
                  <a:latin typeface="Tw Cen MT" panose="020B0602020104020603" pitchFamily="34" charset="0"/>
                  <a:ea typeface="STFangsong" panose="02010600040101010101" pitchFamily="2" charset="-122"/>
                  <a:cs typeface="Levenim MT" panose="02010502060101010101" pitchFamily="2" charset="-79"/>
                </a:rPr>
                <a:t>Conocimiento sobre los problemas técnicos más comunes que pueden ocurrir trabajando en remoto</a:t>
              </a:r>
              <a:r>
                <a:rPr lang="en-GB" sz="1800" dirty="0">
                  <a:effectLst/>
                  <a:latin typeface="Tw Cen MT" panose="020B0602020104020603" pitchFamily="34" charset="0"/>
                  <a:ea typeface="STFangsong" panose="02010600040101010101" pitchFamily="2" charset="-122"/>
                  <a:cs typeface="Levenim MT" panose="02010502060101010101" pitchFamily="2" charset="-79"/>
                </a:rPr>
                <a:t>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19058" y="4259398"/>
            <a:ext cx="3218627" cy="1004518"/>
            <a:chOff x="198898" y="1638319"/>
            <a:chExt cx="2676366" cy="1014563"/>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198898" y="2000088"/>
              <a:ext cx="2459012" cy="652794"/>
            </a:xfrm>
            <a:prstGeom prst="rect">
              <a:avLst/>
            </a:prstGeom>
            <a:noFill/>
          </p:spPr>
          <p:txBody>
            <a:bodyPr wrap="square" rtlCol="0">
              <a:spAutoFit/>
            </a:bodyPr>
            <a:lstStyle/>
            <a:p>
              <a:pPr algn="just"/>
              <a:r>
                <a:rPr lang="es-ES" sz="1800" dirty="0">
                  <a:effectLst/>
                  <a:latin typeface="Tw Cen MT" panose="020B0602020104020603" pitchFamily="34" charset="0"/>
                  <a:ea typeface="STFangsong" panose="02010600040101010101" pitchFamily="2" charset="-122"/>
                  <a:cs typeface="Levenim MT" panose="02010502060101010101" pitchFamily="2" charset="-79"/>
                </a:rPr>
                <a:t>Y posibles soluciones para cada uno de ellos</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54124" y="2269788"/>
            <a:ext cx="2944819" cy="562591"/>
            <a:chOff x="270023" y="1638319"/>
            <a:chExt cx="2612425" cy="568217"/>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7207" y="1833511"/>
              <a:ext cx="2605241" cy="373025"/>
            </a:xfrm>
            <a:prstGeom prst="rect">
              <a:avLst/>
            </a:prstGeom>
            <a:noFill/>
          </p:spPr>
          <p:txBody>
            <a:bodyPr wrap="square" rtlCol="0">
              <a:spAutoFit/>
            </a:bodyPr>
            <a:lstStyle/>
            <a:p>
              <a:pPr algn="just"/>
              <a:r>
                <a:rPr lang="en-GB" sz="1800" dirty="0">
                  <a:effectLst/>
                  <a:latin typeface="Tw Cen MT" panose="020B0602020104020603" pitchFamily="34" charset="0"/>
                  <a:ea typeface="STFangsong" panose="02010600040101010101" pitchFamily="2" charset="-122"/>
                  <a:cs typeface="Levenim MT" panose="02010502060101010101" pitchFamily="2" charset="-79"/>
                </a:rPr>
                <a:t>Como identificarlos,</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xmlns="" id="{6B62F385-4984-42D0-B6C4-0114957C274C}"/>
              </a:ext>
            </a:extLst>
          </p:cNvPr>
          <p:cNvSpPr txBox="1"/>
          <p:nvPr/>
        </p:nvSpPr>
        <p:spPr>
          <a:xfrm>
            <a:off x="7862221" y="4428675"/>
            <a:ext cx="2936721" cy="1200329"/>
          </a:xfrm>
          <a:prstGeom prst="rect">
            <a:avLst/>
          </a:prstGeom>
          <a:noFill/>
        </p:spPr>
        <p:txBody>
          <a:bodyPr wrap="square" rtlCol="0">
            <a:spAutoFit/>
          </a:bodyPr>
          <a:lstStyle/>
          <a:p>
            <a:pPr algn="just"/>
            <a:r>
              <a:rPr lang="es-ES" sz="1800" dirty="0">
                <a:effectLst/>
                <a:latin typeface="Tw Cen MT" panose="020B0602020104020603" pitchFamily="34" charset="0"/>
                <a:ea typeface="STFangsong" panose="02010600040101010101" pitchFamily="2" charset="-122"/>
                <a:cs typeface="Levenim MT" panose="02010502060101010101" pitchFamily="2" charset="-79"/>
              </a:rPr>
              <a:t>También encontrarás una guía básica para un mantenimiento preventivo de tus equipos para el Smart working.</a:t>
            </a:r>
            <a:r>
              <a:rPr lang="en-GB" sz="1800" dirty="0">
                <a:effectLst/>
                <a:latin typeface="Tw Cen MT" panose="020B0602020104020603" pitchFamily="34" charset="0"/>
                <a:ea typeface="STFangsong" panose="02010600040101010101" pitchFamily="2" charset="-122"/>
                <a:cs typeface="Levenim MT" panose="02010502060101010101" pitchFamily="2" charset="-79"/>
              </a:rPr>
              <a:t>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Objectives &amp; Goals</a:t>
            </a:r>
            <a:endParaRPr lang="en-US" altLang="ko-KR" sz="2400" b="1" dirty="0">
              <a:solidFill>
                <a:srgbClr val="F36A0D"/>
              </a:solidFill>
              <a:latin typeface="Trebuchet MS" panose="020B0603020202020204" pitchFamily="34" charset="0"/>
              <a:cs typeface="Arial" pitchFamily="34" charset="0"/>
            </a:endParaRPr>
          </a:p>
        </p:txBody>
      </p:sp>
      <p:sp>
        <p:nvSpPr>
          <p:cNvPr id="35" name="Rectangle 16">
            <a:extLst>
              <a:ext uri="{FF2B5EF4-FFF2-40B4-BE49-F238E27FC236}">
                <a16:creationId xmlns:a16="http://schemas.microsoft.com/office/drawing/2014/main" xmlns="" id="{1324670C-8CD3-4309-91C6-D8C32837407E}"/>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xmlns="" id="{277AA379-8432-4D68-8588-777B30FBDFEC}"/>
              </a:ext>
            </a:extLst>
          </p:cNvPr>
          <p:cNvSpPr txBox="1"/>
          <p:nvPr/>
        </p:nvSpPr>
        <p:spPr>
          <a:xfrm>
            <a:off x="1040501" y="2131084"/>
            <a:ext cx="1303840" cy="338554"/>
          </a:xfrm>
          <a:prstGeom prst="rect">
            <a:avLst/>
          </a:prstGeom>
          <a:noFill/>
        </p:spPr>
        <p:txBody>
          <a:bodyPr wrap="square" rtlCol="0">
            <a:spAutoFit/>
          </a:bodyPr>
          <a:lstStyle/>
          <a:p>
            <a:r>
              <a:rPr lang="es-ES" sz="1600" dirty="0">
                <a:solidFill>
                  <a:schemeClr val="tx2">
                    <a:lumMod val="75000"/>
                  </a:schemeClr>
                </a:solidFill>
                <a:latin typeface="Arial" panose="020B0604020202020204" pitchFamily="34" charset="0"/>
                <a:cs typeface="Arial" panose="020B0604020202020204" pitchFamily="34" charset="0"/>
              </a:rPr>
              <a:t>1</a:t>
            </a:r>
          </a:p>
        </p:txBody>
      </p:sp>
      <p:sp>
        <p:nvSpPr>
          <p:cNvPr id="37" name="CuadroTexto 36">
            <a:extLst>
              <a:ext uri="{FF2B5EF4-FFF2-40B4-BE49-F238E27FC236}">
                <a16:creationId xmlns:a16="http://schemas.microsoft.com/office/drawing/2014/main" xmlns="" id="{E0EF125D-C6C1-4972-804F-8815A54759FC}"/>
              </a:ext>
            </a:extLst>
          </p:cNvPr>
          <p:cNvSpPr txBox="1"/>
          <p:nvPr/>
        </p:nvSpPr>
        <p:spPr>
          <a:xfrm>
            <a:off x="9801445" y="2133392"/>
            <a:ext cx="1303840" cy="338554"/>
          </a:xfrm>
          <a:prstGeom prst="rect">
            <a:avLst/>
          </a:prstGeom>
          <a:noFill/>
        </p:spPr>
        <p:txBody>
          <a:bodyPr wrap="square" rtlCol="0">
            <a:spAutoFit/>
          </a:bodyPr>
          <a:lstStyle/>
          <a:p>
            <a:pPr algn="r"/>
            <a:r>
              <a:rPr lang="es-ES" sz="1600" dirty="0">
                <a:solidFill>
                  <a:schemeClr val="accent3">
                    <a:lumMod val="75000"/>
                  </a:schemeClr>
                </a:solidFill>
                <a:latin typeface="Arial" panose="020B0604020202020204" pitchFamily="34" charset="0"/>
                <a:cs typeface="Arial" panose="020B0604020202020204" pitchFamily="34" charset="0"/>
              </a:rPr>
              <a:t>2</a:t>
            </a:r>
          </a:p>
        </p:txBody>
      </p:sp>
      <p:sp>
        <p:nvSpPr>
          <p:cNvPr id="38" name="CuadroTexto 37">
            <a:extLst>
              <a:ext uri="{FF2B5EF4-FFF2-40B4-BE49-F238E27FC236}">
                <a16:creationId xmlns:a16="http://schemas.microsoft.com/office/drawing/2014/main" xmlns="" id="{992249D3-98C8-40B6-9544-64AF1A7D9ED8}"/>
              </a:ext>
            </a:extLst>
          </p:cNvPr>
          <p:cNvSpPr txBox="1"/>
          <p:nvPr/>
        </p:nvSpPr>
        <p:spPr>
          <a:xfrm>
            <a:off x="1045380" y="4279031"/>
            <a:ext cx="1303840" cy="338554"/>
          </a:xfrm>
          <a:prstGeom prst="rect">
            <a:avLst/>
          </a:prstGeom>
          <a:noFill/>
        </p:spPr>
        <p:txBody>
          <a:bodyPr wrap="square" rtlCol="0">
            <a:spAutoFit/>
          </a:bodyPr>
          <a:lstStyle/>
          <a:p>
            <a:r>
              <a:rPr lang="es-ES" sz="1600" dirty="0">
                <a:solidFill>
                  <a:srgbClr val="FFC000"/>
                </a:solidFill>
                <a:latin typeface="Arial" panose="020B0604020202020204" pitchFamily="34" charset="0"/>
                <a:cs typeface="Arial" panose="020B0604020202020204" pitchFamily="34" charset="0"/>
              </a:rPr>
              <a:t>3</a:t>
            </a:r>
          </a:p>
        </p:txBody>
      </p:sp>
      <p:sp>
        <p:nvSpPr>
          <p:cNvPr id="39" name="CuadroTexto 38">
            <a:extLst>
              <a:ext uri="{FF2B5EF4-FFF2-40B4-BE49-F238E27FC236}">
                <a16:creationId xmlns:a16="http://schemas.microsoft.com/office/drawing/2014/main" xmlns="" id="{B4CF659E-D5C6-4D2E-90FE-33C67CE0F7F9}"/>
              </a:ext>
            </a:extLst>
          </p:cNvPr>
          <p:cNvSpPr txBox="1"/>
          <p:nvPr/>
        </p:nvSpPr>
        <p:spPr>
          <a:xfrm>
            <a:off x="9801445" y="4279031"/>
            <a:ext cx="1303840" cy="338554"/>
          </a:xfrm>
          <a:prstGeom prst="rect">
            <a:avLst/>
          </a:prstGeom>
          <a:noFill/>
        </p:spPr>
        <p:txBody>
          <a:bodyPr wrap="square" rtlCol="0">
            <a:spAutoFit/>
          </a:bodyPr>
          <a:lstStyle/>
          <a:p>
            <a:pPr algn="r"/>
            <a:r>
              <a:rPr lang="es-ES" sz="1600" dirty="0">
                <a:solidFill>
                  <a:schemeClr val="accent2">
                    <a:lumMod val="75000"/>
                  </a:schemeClr>
                </a:solidFill>
                <a:latin typeface="Arial" panose="020B0604020202020204" pitchFamily="34" charset="0"/>
                <a:cs typeface="Arial" panose="020B0604020202020204" pitchFamily="34" charset="0"/>
              </a:rPr>
              <a:t>4</a:t>
            </a:r>
          </a:p>
        </p:txBody>
      </p:sp>
      <p:sp>
        <p:nvSpPr>
          <p:cNvPr id="4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2" name="Immagin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40548" y="1510277"/>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Problemas de Software:</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1966218"/>
            <a:ext cx="8475399" cy="4320670"/>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La parte de software del ordenador está formada por todas las aplicaciones, incluyendo el sistema operativo y las que controlan los componentes de hardware.</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90170" algn="just">
              <a:lnSpc>
                <a:spcPct val="110000"/>
              </a:lnSpc>
              <a:spcAft>
                <a:spcPts val="600"/>
              </a:spcAft>
            </a:pPr>
            <a:endParaRPr lang="en-GB" sz="10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Los problemas de software suelen ser mucho más fáciles de solucionar que los anteriores, y suelen representar la mayoría de los problemas que podemos encontrar en nuestro pc.</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90170" algn="just">
              <a:lnSpc>
                <a:spcPct val="110000"/>
              </a:lnSpc>
              <a:spcAft>
                <a:spcPts val="600"/>
              </a:spcAft>
            </a:pPr>
            <a:endParaRPr lang="en-GB" sz="7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A menudo, desinstalando y volviendo a instalar programas, actualizando el software y las aplicaciones, o ejecutando programas de reparación, el PC puede arreglarse y volver a funcionar con relativa facilidad. Los problemas de software pueden deberse a la edición de datos inexactos o corruptos, a fallos en los programas instalados, a la falta de actualizaciones o incluso a un error en la codificación del ordenador.</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GB" altLang="ko-KR" sz="2000" b="1" dirty="0">
                <a:solidFill>
                  <a:srgbClr val="F36A0D"/>
                </a:solidFill>
                <a:latin typeface="Trebuchet MS" panose="020B0603020202020204" pitchFamily="34" charset="0"/>
                <a:cs typeface="Arial" pitchFamily="34" charset="0"/>
              </a:rPr>
              <a:t>Unidad 2: ¿Problemas de software o de hardware? Identificar y resolver problemas técnicos</a:t>
            </a:r>
            <a:endParaRPr lang="en-US"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E1A16303-09F4-4D6C-BF7F-7A6403E95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3581" y="2205903"/>
            <a:ext cx="3151029" cy="2446194"/>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820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Problemas de Software:</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8982394" cy="1136721"/>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Algunos de los problemas más comunes de software del ordenador incluyen:</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GB" altLang="ko-KR" sz="2000" b="1" dirty="0">
                <a:solidFill>
                  <a:srgbClr val="F36A0D"/>
                </a:solidFill>
                <a:latin typeface="Trebuchet MS" panose="020B0603020202020204" pitchFamily="34" charset="0"/>
                <a:cs typeface="Arial" pitchFamily="34" charset="0"/>
              </a:rPr>
              <a:t>Unidad 2: ¿Problemas de software o de hardware? Identificar y resolver problemas técnicos</a:t>
            </a:r>
            <a:endParaRPr lang="en-US"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graphicFrame>
        <p:nvGraphicFramePr>
          <p:cNvPr id="11" name="Diagrama 10">
            <a:extLst>
              <a:ext uri="{FF2B5EF4-FFF2-40B4-BE49-F238E27FC236}">
                <a16:creationId xmlns:a16="http://schemas.microsoft.com/office/drawing/2014/main" xmlns="" id="{0A6EAF17-4DCB-4C88-A81D-C2F9B7FAD2B6}"/>
              </a:ext>
            </a:extLst>
          </p:cNvPr>
          <p:cNvGraphicFramePr/>
          <p:nvPr>
            <p:extLst>
              <p:ext uri="{D42A27DB-BD31-4B8C-83A1-F6EECF244321}">
                <p14:modId xmlns:p14="http://schemas.microsoft.com/office/powerpoint/2010/main" val="207245112"/>
              </p:ext>
            </p:extLst>
          </p:nvPr>
        </p:nvGraphicFramePr>
        <p:xfrm>
          <a:off x="2185734" y="2547812"/>
          <a:ext cx="6252095" cy="348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4" name="Immagin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435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Cómo reconocer los problemas de software</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11544523" cy="3574312"/>
          </a:xfrm>
          <a:prstGeom prst="rect">
            <a:avLst/>
          </a:prstGeom>
          <a:noFill/>
        </p:spPr>
        <p:txBody>
          <a:bodyPr wrap="square">
            <a:spAutoFit/>
          </a:bodyPr>
          <a:lstStyle/>
          <a:p>
            <a:pPr marL="375920" indent="-285750" algn="just">
              <a:lnSpc>
                <a:spcPct val="110000"/>
              </a:lnSpc>
              <a:spcAft>
                <a:spcPts val="600"/>
              </a:spcAft>
              <a:buFont typeface="Arial" panose="020B0604020202020204" pitchFamily="34" charset="0"/>
              <a:buChar char="•"/>
            </a:pPr>
            <a:r>
              <a:rPr lang="es-ES" sz="1800" dirty="0">
                <a:effectLst/>
                <a:latin typeface="Arial" panose="020B0604020202020204" pitchFamily="34" charset="0"/>
                <a:ea typeface="STFangsong" panose="02010600040101010101" pitchFamily="2" charset="-122"/>
                <a:cs typeface="Arial" panose="020B0604020202020204" pitchFamily="34" charset="0"/>
              </a:rPr>
              <a:t>A diferencia de los fallos de hardware, que suelen aparecer antes de que el ordenador se inicie, por ejemplo, cuando el ordenador no se enciende o emite sonidos extraños, parpadea en la pantalla, etc. Los fallos de software, en cambio, suelen aparecer cuando el proceso de arranque se ha completado, al realizar tareas rutinarias como navegar por Internet, enviar correos electrónicos o utilizar una aplicación.</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Arial" panose="020B0604020202020204" pitchFamily="34" charset="0"/>
              <a:buChar char="•"/>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es-ES" dirty="0">
                <a:latin typeface="Arial" panose="020B0604020202020204" pitchFamily="34" charset="0"/>
                <a:ea typeface="STFangsong" panose="02010600040101010101" pitchFamily="2" charset="-122"/>
                <a:cs typeface="Arial" panose="020B0604020202020204" pitchFamily="34" charset="0"/>
              </a:rPr>
              <a:t>Para identificar los problemas de software, comprueba en primer lugar que su software antivirus o antimalware se está ejecutando, y confirma que lo hace correctamente. Asegúrate de que todos los programas están actualizados y que son la última versión disponible. En el caso de que los programas se hayan actualizado recientemente, y creas que esto puede ser la causa de los problemas de tu ordenador, intenta desinstalar el software y volver a instalarlo. Si todo lo demás falla, prueba el método seguro de apagar el ordenador y volver a encenderlo, a menudo la solución más sencilla es la más eficaz.</a:t>
            </a:r>
            <a:endParaRPr lang="en-GB" dirty="0">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GB" altLang="ko-KR" sz="2000" b="1" dirty="0">
                <a:solidFill>
                  <a:srgbClr val="F36A0D"/>
                </a:solidFill>
                <a:latin typeface="Trebuchet MS" panose="020B0603020202020204" pitchFamily="34" charset="0"/>
                <a:cs typeface="Arial" pitchFamily="34" charset="0"/>
              </a:rPr>
              <a:t>Unidad 2: ¿Problemas de software o de hardware? Identificar y resolver problemas técnicos</a:t>
            </a:r>
            <a:endParaRPr lang="en-US"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1831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614956" y="1741709"/>
            <a:ext cx="10602287" cy="1287532"/>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Después de los conocimientos vistos anteriormente, veamos ahora una guía práctica para saber cómo realizar un mantenimiento preventivo de nuestros equipos y así evitar posibles percances trabajando en remoto. En esta guía veremos unos sencillos pasos a realizar con frecuencia, para conseguir que nuestro equipo esté siempre a punto.</a:t>
            </a:r>
            <a:r>
              <a:rPr lang="en-GB" sz="1800" dirty="0">
                <a:effectLst/>
                <a:latin typeface="Arial" panose="020B0604020202020204" pitchFamily="34" charset="0"/>
                <a:ea typeface="STFangsong" panose="02010600040101010101" pitchFamily="2" charset="-122"/>
                <a:cs typeface="Arial" panose="020B0604020202020204" pitchFamily="34" charset="0"/>
              </a:rPr>
              <a:t> </a:t>
            </a: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707886"/>
          </a:xfrm>
          <a:prstGeom prst="rect">
            <a:avLst/>
          </a:prstGeom>
          <a:noFill/>
        </p:spPr>
        <p:txBody>
          <a:bodyPr wrap="square" rtlCol="0">
            <a:spAutoFit/>
          </a:bodyPr>
          <a:lstStyle/>
          <a:p>
            <a:r>
              <a:rPr lang="es-ES" altLang="ko-KR" sz="2000" b="1" dirty="0">
                <a:solidFill>
                  <a:srgbClr val="F36A0D"/>
                </a:solidFill>
                <a:latin typeface="Trebuchet MS" panose="020B0603020202020204" pitchFamily="34" charset="0"/>
                <a:cs typeface="Arial" pitchFamily="34" charset="0"/>
              </a:rPr>
              <a:t>Unidad 3: Guía práctica básica para el mantenimiento preventivo de los equipos en el Smart working</a:t>
            </a:r>
            <a:endParaRPr lang="en-GB"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B45807C0-9130-47CE-A9BE-4D7DC9C4E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1547" y="3039516"/>
            <a:ext cx="4871059" cy="3247372"/>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142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marL="285750" indent="-285750">
              <a:buFont typeface="Wingdings" panose="05000000000000000000" pitchFamily="2" charset="2"/>
              <a:buChar char="ü"/>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Mantén los equipos actualizados:</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252141" y="1980236"/>
            <a:ext cx="10512429" cy="1287532"/>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Es muy importante que mantengas al día tanto el sistema operativo como los drivers, asegurándote siempre de que las actualizaciones provienen de las páginas oficiales de los fabricantes. Con este sencillo paso, además de evitar problemas de incompatibilidad e infecciones de virus, ganarás en velocidad, optimización y obtendrás las mejoras añadidas de las nuevas versiones.</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s-ES" altLang="ko-KR" sz="2000" b="1" dirty="0">
                <a:solidFill>
                  <a:srgbClr val="F36A0D"/>
                </a:solidFill>
                <a:latin typeface="Trebuchet MS" panose="020B0603020202020204" pitchFamily="34" charset="0"/>
                <a:cs typeface="Arial" pitchFamily="34" charset="0"/>
              </a:rPr>
              <a:t>Unidad 3: Guía práctica básica para el mantenimiento preventivo de los equipos en el Smart working</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4" name="Imagen 3">
            <a:extLst>
              <a:ext uri="{FF2B5EF4-FFF2-40B4-BE49-F238E27FC236}">
                <a16:creationId xmlns:a16="http://schemas.microsoft.com/office/drawing/2014/main" xmlns="" id="{5A94F3FF-E84D-4F87-842F-A18096B90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7397" y="3523377"/>
            <a:ext cx="6520240" cy="2460807"/>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64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Evita los programas que saturan la memoria y consumen recursos innecesariamente:</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7189809" cy="2506327"/>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En muchas ocasiones se instalan programas que los fabricantes recomiendan para gestionar ciertas partes del PC y, a su vez, estos procesos de instalación ofrecen otros programas opcionales. Ten claro los recursos que realmente necesitas y aprovecha de forma óptima el espacio de tu PC, desinstalando programas que no son estrictamente necesarios para el correcto funcionamiento de tu ordenador, evitarás cargas innecesarias y por tanto la ralentización de tu PC.</a:t>
            </a:r>
            <a:r>
              <a:rPr lang="en-GB" sz="1800" dirty="0">
                <a:effectLst/>
                <a:latin typeface="Arial" panose="020B0604020202020204" pitchFamily="34" charset="0"/>
                <a:ea typeface="STFangsong" panose="02010600040101010101" pitchFamily="2" charset="-122"/>
                <a:cs typeface="Arial" panose="020B0604020202020204" pitchFamily="34" charset="0"/>
              </a:rPr>
              <a:t> </a:t>
            </a: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s-ES" altLang="ko-KR" sz="2000" b="1" dirty="0">
                <a:solidFill>
                  <a:srgbClr val="F36A0D"/>
                </a:solidFill>
                <a:latin typeface="Trebuchet MS" panose="020B0603020202020204" pitchFamily="34" charset="0"/>
                <a:cs typeface="Arial" pitchFamily="34" charset="0"/>
              </a:rPr>
              <a:t>Unidad 3: Guía práctica básica para el mantenimiento preventivo de los equipos en el Smart working</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441D96B6-424B-49D9-9588-296715F7F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0102" y="2186110"/>
            <a:ext cx="3422571" cy="231818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72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Guarda los archivos en discos secundarios y externos:</a:t>
            </a: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7"/>
            <a:ext cx="6709972" cy="1287532"/>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Si tienes problemas de almacenamiento en tu pc, recuerda que una buena opción es tener un disco duro externo, que nos ayude a aliviar esta carga, para el almacenamiento de archivos que no sea necesario tener en tu pc para el uso diario.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s-ES" altLang="ko-KR" sz="2000" b="1" dirty="0">
                <a:solidFill>
                  <a:srgbClr val="F36A0D"/>
                </a:solidFill>
                <a:latin typeface="Trebuchet MS" panose="020B0603020202020204" pitchFamily="34" charset="0"/>
                <a:cs typeface="Arial" pitchFamily="34" charset="0"/>
              </a:rPr>
              <a:t>Unidad 3: Guía práctica básica para el mantenimiento preventivo de los equipos en el Smart working</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sp>
        <p:nvSpPr>
          <p:cNvPr id="10" name="CuadroTexto 9">
            <a:extLst>
              <a:ext uri="{FF2B5EF4-FFF2-40B4-BE49-F238E27FC236}">
                <a16:creationId xmlns:a16="http://schemas.microsoft.com/office/drawing/2014/main" xmlns="" id="{B8D8D79A-1226-4406-BA96-A3DD73147DC1}"/>
              </a:ext>
            </a:extLst>
          </p:cNvPr>
          <p:cNvSpPr txBox="1"/>
          <p:nvPr/>
        </p:nvSpPr>
        <p:spPr>
          <a:xfrm>
            <a:off x="358243" y="3850268"/>
            <a:ext cx="6097508" cy="369332"/>
          </a:xfrm>
          <a:prstGeom prst="rect">
            <a:avLst/>
          </a:prstGeom>
          <a:noFill/>
        </p:spPr>
        <p:txBody>
          <a:bodyPr wrap="square">
            <a:spAutoFit/>
          </a:bodyPr>
          <a:lstStyle/>
          <a:p>
            <a:pPr marL="285750" indent="-285750">
              <a:buFont typeface="Wingdings" panose="05000000000000000000" pitchFamily="2" charset="2"/>
              <a:buChar char="ü"/>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Copias de seguridad (Backup):</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sp>
        <p:nvSpPr>
          <p:cNvPr id="11" name="CuadroTexto 10">
            <a:extLst>
              <a:ext uri="{FF2B5EF4-FFF2-40B4-BE49-F238E27FC236}">
                <a16:creationId xmlns:a16="http://schemas.microsoft.com/office/drawing/2014/main" xmlns="" id="{6B5B42E8-FEC9-4147-9EAB-ABFDCACD4CA2}"/>
              </a:ext>
            </a:extLst>
          </p:cNvPr>
          <p:cNvSpPr txBox="1"/>
          <p:nvPr/>
        </p:nvSpPr>
        <p:spPr>
          <a:xfrm>
            <a:off x="215020" y="4234371"/>
            <a:ext cx="11355309" cy="982833"/>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Para evitar la pérdida de información importante que almacenas en tu PC en caso de un percance, haz una copia de seguridad en un disco duro externo de los archivos que no quieres perder. De esta forma, evitarás perder datos importantes en caso de fallo del disco o del sistema.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5" name="Imagen 4">
            <a:extLst>
              <a:ext uri="{FF2B5EF4-FFF2-40B4-BE49-F238E27FC236}">
                <a16:creationId xmlns:a16="http://schemas.microsoft.com/office/drawing/2014/main" xmlns="" id="{31E8B11D-FE43-4DB4-9F3A-5CFB17C56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6060" y="1850364"/>
            <a:ext cx="3656863" cy="1970027"/>
          </a:xfrm>
          <a:prstGeom prst="rect">
            <a:avLst/>
          </a:prstGeom>
        </p:spPr>
      </p:pic>
      <p:sp>
        <p:nvSpPr>
          <p:cNvPr id="13"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5" name="Immagin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1243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Datos en la nube: </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3" y="2092036"/>
            <a:ext cx="6764294" cy="1896930"/>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Otra opción de almacenamiento extra para salvaguardar los datos, sin necesidad de tener un disco duro físico, es hacerlo a través de servicios en la nube como Dropbox, One Drive o Google Drive, entre otros. Estos servicios te permiten acceder a tus archivos desde prácticamente cualquier lugar y en cualquier momento.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s-ES" altLang="ko-KR" sz="2000" b="1" dirty="0">
                <a:solidFill>
                  <a:srgbClr val="F36A0D"/>
                </a:solidFill>
                <a:latin typeface="Trebuchet MS" panose="020B0603020202020204" pitchFamily="34" charset="0"/>
                <a:cs typeface="Arial" pitchFamily="34" charset="0"/>
              </a:rPr>
              <a:t>Unidad 3: Guía práctica básica para el mantenimiento preventivo de los equipos en el Smart working</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5" name="Imagen 4">
            <a:extLst>
              <a:ext uri="{FF2B5EF4-FFF2-40B4-BE49-F238E27FC236}">
                <a16:creationId xmlns:a16="http://schemas.microsoft.com/office/drawing/2014/main" xmlns="" id="{2F2F1F70-C11A-4F66-BA08-015649FAE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4209" y="1838574"/>
            <a:ext cx="2906161" cy="2266343"/>
          </a:xfrm>
          <a:prstGeom prst="rect">
            <a:avLst/>
          </a:prstGeom>
        </p:spPr>
      </p:pic>
      <p:sp>
        <p:nvSpPr>
          <p:cNvPr id="13" name="CuadroTexto 12">
            <a:extLst>
              <a:ext uri="{FF2B5EF4-FFF2-40B4-BE49-F238E27FC236}">
                <a16:creationId xmlns:a16="http://schemas.microsoft.com/office/drawing/2014/main" xmlns="" id="{D9A5EEB9-1A35-4EAA-BAD6-B86643B6D637}"/>
              </a:ext>
            </a:extLst>
          </p:cNvPr>
          <p:cNvSpPr txBox="1"/>
          <p:nvPr/>
        </p:nvSpPr>
        <p:spPr>
          <a:xfrm>
            <a:off x="358242" y="3969908"/>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Antivirus actualizado y configurado:</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sp>
        <p:nvSpPr>
          <p:cNvPr id="14" name="CuadroTexto 13">
            <a:extLst>
              <a:ext uri="{FF2B5EF4-FFF2-40B4-BE49-F238E27FC236}">
                <a16:creationId xmlns:a16="http://schemas.microsoft.com/office/drawing/2014/main" xmlns="" id="{4AEF20E0-30EC-4B91-A549-0B5B078EE360}"/>
              </a:ext>
            </a:extLst>
          </p:cNvPr>
          <p:cNvSpPr txBox="1"/>
          <p:nvPr/>
        </p:nvSpPr>
        <p:spPr>
          <a:xfrm>
            <a:off x="98231" y="4451041"/>
            <a:ext cx="11544523" cy="982833"/>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Disponer de un antivirus fiable, que funcione correctamente, puede ayudarnos a prevenir el software malicioso en nuestro pc y todos los problemas que ello conlleva. Mantén tu antivirus siempre actualizado, y realiza análisis periódicos. También puedes configurarlo para que estas acciones se realicen de forma automática.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5"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6" name="Immagin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635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Limpieza de software:</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7687748" cy="2201628"/>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Con el tiempo nuestro PC acumula archivos temporales de diferentes aplicaciones y esto ocupa espacio y consume recursos de nuestro sistema operativo. Existen algunos programas que nos ayudan en esta tarea, como CCleaner. Con este programa podemos limpiar los archivos temporales de internet así como los registros que no se utilizan. Desde su pantalla inicial podemos seleccionar, configurar y ejecutar las opciones de limpieza disponibles según nuestras preferencias.</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s-ES" altLang="ko-KR" sz="2000" b="1" dirty="0">
                <a:solidFill>
                  <a:srgbClr val="F36A0D"/>
                </a:solidFill>
                <a:latin typeface="Trebuchet MS" panose="020B0603020202020204" pitchFamily="34" charset="0"/>
                <a:cs typeface="Arial" pitchFamily="34" charset="0"/>
              </a:rPr>
              <a:t>Unidad 3: Guía práctica básica para el mantenimiento preventivo de los equipos en el Smart working</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A8244BEE-3D81-4175-8BF0-792ADA7A0A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3581" y="1980236"/>
            <a:ext cx="2038507" cy="1950172"/>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00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804680" cy="369332"/>
          </a:xfrm>
          <a:prstGeom prst="rect">
            <a:avLst/>
          </a:prstGeom>
          <a:noFill/>
        </p:spPr>
        <p:txBody>
          <a:bodyPr wrap="square">
            <a:spAutoFit/>
          </a:bodyPr>
          <a:lstStyle/>
          <a:p>
            <a:pPr marL="285750" indent="-285750">
              <a:buFont typeface="Wingdings" panose="05000000000000000000" pitchFamily="2" charset="2"/>
              <a:buChar char="ü"/>
              <a:defRPr/>
            </a:pPr>
            <a:r>
              <a:rPr lang="en-GB"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Limpieza del hardware:</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29" y="2778072"/>
            <a:ext cx="11746581" cy="3682034"/>
          </a:xfrm>
          <a:prstGeom prst="rect">
            <a:avLst/>
          </a:prstGeom>
          <a:noFill/>
        </p:spPr>
        <p:txBody>
          <a:bodyPr wrap="square">
            <a:spAutoFit/>
          </a:bodyPr>
          <a:lstStyle/>
          <a:p>
            <a:pPr marL="90170" algn="just">
              <a:spcAft>
                <a:spcPts val="600"/>
              </a:spcAft>
            </a:pPr>
            <a:endParaRPr lang="en-GB" dirty="0">
              <a:effectLst/>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endParaRPr lang="en-GB" sz="1100" dirty="0">
              <a:effectLst/>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r>
              <a:rPr lang="es-ES" dirty="0">
                <a:effectLst/>
                <a:latin typeface="Arial" panose="020B0604020202020204" pitchFamily="34" charset="0"/>
                <a:ea typeface="STFangsong" panose="02010600040101010101" pitchFamily="2" charset="-122"/>
                <a:cs typeface="Arial" panose="020B0604020202020204" pitchFamily="34" charset="0"/>
              </a:rPr>
              <a:t>Por este motivo, es aconsejable limpiar nuestros equipos cada cierto tiempo para mantener un buen flujo de aire en su interior y evitar así problemas de temperatura o sobrecalentamiento de algún componente por la obstrucción de un ventilador.</a:t>
            </a:r>
            <a:r>
              <a:rPr lang="en-GB" dirty="0">
                <a:effectLst/>
                <a:latin typeface="Arial" panose="020B0604020202020204" pitchFamily="34" charset="0"/>
                <a:ea typeface="STFangsong" panose="02010600040101010101" pitchFamily="2" charset="-122"/>
                <a:cs typeface="Arial" panose="020B0604020202020204" pitchFamily="34" charset="0"/>
              </a:rPr>
              <a:t> </a:t>
            </a:r>
          </a:p>
          <a:p>
            <a:pPr marL="90170" algn="just">
              <a:spcAft>
                <a:spcPts val="600"/>
              </a:spcAft>
            </a:pPr>
            <a:endParaRPr lang="en-GB" sz="100" dirty="0">
              <a:effectLst/>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r>
              <a:rPr lang="es-ES" dirty="0">
                <a:effectLst/>
                <a:latin typeface="Arial" panose="020B0604020202020204" pitchFamily="34" charset="0"/>
                <a:ea typeface="STFangsong" panose="02010600040101010101" pitchFamily="2" charset="-122"/>
                <a:cs typeface="Arial" panose="020B0604020202020204" pitchFamily="34" charset="0"/>
              </a:rPr>
              <a:t>En estos casos, lo más efectivo es utilizar botes de aire a presión que te permitirán limpiar la suciedad acumulada con el tiempo en el interior del equipo y que se adhiere a componentes, ventiladores o filtros.</a:t>
            </a:r>
            <a:r>
              <a:rPr lang="en-GB" dirty="0">
                <a:effectLst/>
                <a:latin typeface="Arial" panose="020B0604020202020204" pitchFamily="34" charset="0"/>
                <a:ea typeface="STFangsong" panose="02010600040101010101" pitchFamily="2" charset="-122"/>
                <a:cs typeface="Arial" panose="020B0604020202020204" pitchFamily="34" charset="0"/>
              </a:rPr>
              <a:t> </a:t>
            </a:r>
          </a:p>
          <a:p>
            <a:pPr marL="90170" algn="just">
              <a:spcAft>
                <a:spcPts val="600"/>
              </a:spcAft>
            </a:pPr>
            <a:endParaRPr lang="en-GB" sz="100" dirty="0">
              <a:effectLst/>
              <a:latin typeface="Arial" panose="020B0604020202020204" pitchFamily="34" charset="0"/>
              <a:ea typeface="STFangsong" panose="02010600040101010101" pitchFamily="2" charset="-122"/>
              <a:cs typeface="Arial" panose="020B0604020202020204" pitchFamily="34" charset="0"/>
            </a:endParaRPr>
          </a:p>
          <a:p>
            <a:pPr marL="90170" algn="just">
              <a:spcAft>
                <a:spcPts val="600"/>
              </a:spcAft>
            </a:pPr>
            <a:r>
              <a:rPr lang="es-ES" dirty="0">
                <a:effectLst/>
                <a:latin typeface="Arial" panose="020B0604020202020204" pitchFamily="34" charset="0"/>
                <a:ea typeface="STFangsong" panose="02010600040101010101" pitchFamily="2" charset="-122"/>
                <a:cs typeface="Arial" panose="020B0604020202020204" pitchFamily="34" charset="0"/>
              </a:rPr>
              <a:t>Los ordenadores portátiles deben abrirse para su limpieza, por lo que es mejor llevarlos a un centro especializado para ello.</a:t>
            </a:r>
            <a:endParaRPr lang="en-GB"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s-ES" altLang="ko-KR" sz="2000" b="1" dirty="0">
                <a:solidFill>
                  <a:srgbClr val="F36A0D"/>
                </a:solidFill>
                <a:latin typeface="Trebuchet MS" panose="020B0603020202020204" pitchFamily="34" charset="0"/>
                <a:cs typeface="Arial" pitchFamily="34" charset="0"/>
              </a:rPr>
              <a:t>Unidad 3: Guía práctica básica para el mantenimiento preventivo de los equipos en el Smart working</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sp>
        <p:nvSpPr>
          <p:cNvPr id="10" name="CuadroTexto 9">
            <a:extLst>
              <a:ext uri="{FF2B5EF4-FFF2-40B4-BE49-F238E27FC236}">
                <a16:creationId xmlns:a16="http://schemas.microsoft.com/office/drawing/2014/main" xmlns="" id="{7B4A319B-B6C0-405F-86EC-02EBA5FA480E}"/>
              </a:ext>
            </a:extLst>
          </p:cNvPr>
          <p:cNvSpPr txBox="1"/>
          <p:nvPr/>
        </p:nvSpPr>
        <p:spPr>
          <a:xfrm>
            <a:off x="98229" y="2211393"/>
            <a:ext cx="7271292" cy="1898468"/>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Con el paso del tiempo y el uso, y en muchos casos el desuso, los equipos informáticos pueden acumular polvo, suciedad y otros agentes, que pueden influir a largo plazo en el funcionamiento óptimo del ordenador.</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90170" algn="just">
              <a:lnSpc>
                <a:spcPct val="110000"/>
              </a:lnSpc>
              <a:spcAft>
                <a:spcPts val="600"/>
              </a:spcAft>
            </a:pPr>
            <a:endParaRPr lang="en-GB" sz="6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 name="Imagen 2">
            <a:extLst>
              <a:ext uri="{FF2B5EF4-FFF2-40B4-BE49-F238E27FC236}">
                <a16:creationId xmlns:a16="http://schemas.microsoft.com/office/drawing/2014/main" xmlns="" id="{61B888E6-8CC8-4104-9AD7-A264274FCD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9023" y="1543258"/>
            <a:ext cx="3096285" cy="2064190"/>
          </a:xfrm>
          <a:prstGeom prst="rect">
            <a:avLst/>
          </a:prstGeom>
        </p:spPr>
      </p:pic>
      <p:sp>
        <p:nvSpPr>
          <p:cNvPr id="1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4" name="Immagin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935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1806434"/>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3884716"/>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393086" y="1806434"/>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285491"/>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71954" y="1809517"/>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400" dirty="0">
                <a:solidFill>
                  <a:schemeClr val="bg1"/>
                </a:solidFill>
                <a:cs typeface="Arial" panose="020B0604020202020204" pitchFamily="34" charset="0"/>
              </a:rPr>
              <a:t> </a:t>
            </a:r>
            <a:endParaRPr lang="ko-KR" altLang="en-US" sz="1400" dirty="0">
              <a:solidFill>
                <a:schemeClr val="bg1"/>
              </a:solidFill>
              <a:cs typeface="Arial" panose="020B0604020202020204"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353523"/>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398992"/>
            <a:ext cx="1194886"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Unidad 2</a:t>
            </a:r>
            <a:endParaRPr lang="ko-KR" altLang="en-US" sz="1400" b="1" dirty="0">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451636"/>
            <a:ext cx="1080120"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Unidad 3</a:t>
            </a:r>
            <a:endParaRPr lang="ko-KR" altLang="en-US" sz="1400" b="1" dirty="0">
              <a:solidFill>
                <a:schemeClr val="bg1"/>
              </a:solidFill>
              <a:cs typeface="Arial" panose="020B0604020202020204"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229101" y="2102656"/>
            <a:ext cx="2267373" cy="1572688"/>
            <a:chOff x="309610" y="1895792"/>
            <a:chExt cx="2277237" cy="1572688"/>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309610" y="2209609"/>
              <a:ext cx="2277237" cy="1258871"/>
            </a:xfrm>
            <a:prstGeom prst="rect">
              <a:avLst/>
            </a:prstGeom>
            <a:noFill/>
          </p:spPr>
          <p:txBody>
            <a:bodyPr wrap="square" rtlCol="0">
              <a:spAutoFit/>
            </a:bodyPr>
            <a:lstStyle/>
            <a:p>
              <a:pPr marL="457200">
                <a:lnSpc>
                  <a:spcPct val="110000"/>
                </a:lnSpc>
                <a:spcAft>
                  <a:spcPts val="600"/>
                </a:spcAft>
              </a:pPr>
              <a:r>
                <a:rPr lang="en-GB" sz="1400" dirty="0">
                  <a:solidFill>
                    <a:schemeClr val="bg1"/>
                  </a:solidFill>
                  <a:effectLst/>
                  <a:ea typeface="STFangsong" panose="02010600040101010101" pitchFamily="2" charset="-122"/>
                  <a:cs typeface="Arial" panose="020B0604020202020204" pitchFamily="34" charset="0"/>
                </a:rPr>
                <a:t>¿Problemas de software o de hardware? Identificar y resolver problemas técnicos.</a:t>
              </a: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Unidad  2</a:t>
              </a:r>
              <a:endParaRPr lang="ko-KR" altLang="en-US" sz="1400" b="1" dirty="0">
                <a:solidFill>
                  <a:schemeClr val="bg1"/>
                </a:solidFill>
                <a:cs typeface="Arial" panose="020B0604020202020204" pitchFamily="34" charset="0"/>
              </a:endParaRPr>
            </a:p>
          </p:txBody>
        </p:sp>
      </p:gr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102656"/>
            <a:ext cx="1820701" cy="616849"/>
            <a:chOff x="752106" y="1895792"/>
            <a:chExt cx="1828622" cy="616849"/>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307777"/>
            </a:xfrm>
            <a:prstGeom prst="rect">
              <a:avLst/>
            </a:prstGeom>
            <a:noFill/>
          </p:spPr>
          <p:txBody>
            <a:bodyPr wrap="square" rtlCol="0">
              <a:spAutoFit/>
            </a:bodyPr>
            <a:lstStyle/>
            <a:p>
              <a:endParaRPr lang="ko-KR" altLang="en-US" sz="1400" dirty="0">
                <a:solidFill>
                  <a:schemeClr val="bg1"/>
                </a:solidFill>
                <a:cs typeface="Arial" panose="020B0604020202020204"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Unidad 3</a:t>
              </a:r>
              <a:endParaRPr lang="ko-KR" altLang="en-US" sz="1400" b="1" dirty="0">
                <a:solidFill>
                  <a:schemeClr val="bg1"/>
                </a:solidFill>
                <a:cs typeface="Arial" panose="020B0604020202020204"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408400" y="2099606"/>
            <a:ext cx="1820701" cy="1694067"/>
            <a:chOff x="752106" y="1895792"/>
            <a:chExt cx="1828622" cy="1694067"/>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1384995"/>
            </a:xfrm>
            <a:prstGeom prst="rect">
              <a:avLst/>
            </a:prstGeom>
            <a:noFill/>
          </p:spPr>
          <p:txBody>
            <a:bodyPr wrap="square" rtlCol="0">
              <a:spAutoFit/>
            </a:bodyPr>
            <a:lstStyle/>
            <a:p>
              <a:r>
                <a:rPr lang="es-ES" sz="1400" dirty="0">
                  <a:solidFill>
                    <a:schemeClr val="bg1"/>
                  </a:solidFill>
                  <a:effectLst/>
                  <a:ea typeface="STFangsong" panose="02010600040101010101" pitchFamily="2" charset="-122"/>
                  <a:cs typeface="Arial" panose="020B0604020202020204" pitchFamily="34" charset="0"/>
                </a:rPr>
                <a:t>Los problemas más comunes que se pueden encontrar trabajando en remoto y posibles soluciones.</a:t>
              </a:r>
              <a:endParaRPr lang="en-GB" sz="1400" dirty="0">
                <a:solidFill>
                  <a:schemeClr val="bg1"/>
                </a:solidFill>
                <a:effectLst/>
                <a:ea typeface="STFangsong" panose="0201060004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Unidad 1</a:t>
              </a:r>
              <a:endParaRPr lang="ko-KR" altLang="en-US" sz="1400" b="1" dirty="0">
                <a:solidFill>
                  <a:schemeClr val="bg1"/>
                </a:solidFill>
                <a:cs typeface="Arial" panose="020B0604020202020204"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3996042"/>
            <a:ext cx="1062369"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Unidad 1</a:t>
            </a:r>
            <a:endParaRPr lang="ko-KR" altLang="en-US" sz="1400" b="1" dirty="0">
              <a:solidFill>
                <a:schemeClr val="bg1"/>
              </a:solidFill>
              <a:cs typeface="Arial" panose="020B0604020202020204"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29" name="TextBox 3"/>
          <p:cNvSpPr txBox="1"/>
          <p:nvPr/>
        </p:nvSpPr>
        <p:spPr>
          <a:xfrm>
            <a:off x="7844794" y="401707"/>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CDFE7B4D-6E4B-4756-9D19-8FA7E41E26B1}"/>
              </a:ext>
            </a:extLst>
          </p:cNvPr>
          <p:cNvSpPr txBox="1"/>
          <p:nvPr/>
        </p:nvSpPr>
        <p:spPr>
          <a:xfrm>
            <a:off x="6943773" y="2372433"/>
            <a:ext cx="1939799" cy="1169551"/>
          </a:xfrm>
          <a:prstGeom prst="rect">
            <a:avLst/>
          </a:prstGeom>
          <a:noFill/>
        </p:spPr>
        <p:txBody>
          <a:bodyPr wrap="square">
            <a:spAutoFit/>
          </a:bodyPr>
          <a:lstStyle/>
          <a:p>
            <a:r>
              <a:rPr lang="es-ES" sz="1400" dirty="0">
                <a:solidFill>
                  <a:schemeClr val="bg1"/>
                </a:solidFill>
                <a:effectLst/>
                <a:ea typeface="STFangsong" panose="02010600040101010101" pitchFamily="2" charset="-122"/>
                <a:cs typeface="Arial" panose="020B0604020202020204" pitchFamily="34" charset="0"/>
              </a:rPr>
              <a:t>Guía práctica básica para el mantenimiento preventivo de los equipos en el Smart working.</a:t>
            </a:r>
            <a:endParaRPr lang="es-ES" sz="1400" dirty="0">
              <a:solidFill>
                <a:schemeClr val="bg1"/>
              </a:solidFill>
              <a:cs typeface="Arial" panose="020B0604020202020204" pitchFamily="34" charset="0"/>
            </a:endParaRPr>
          </a:p>
        </p:txBody>
      </p:sp>
      <p:sp>
        <p:nvSpPr>
          <p:cNvPr id="27"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8"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0" name="Immagin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Gracias!</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59484" y="1443741"/>
            <a:ext cx="11012080" cy="1669560"/>
          </a:xfrm>
          <a:prstGeom prst="rect">
            <a:avLst/>
          </a:prstGeom>
          <a:noFill/>
        </p:spPr>
        <p:txBody>
          <a:bodyPr wrap="square">
            <a:spAutoFit/>
          </a:bodyPr>
          <a:lstStyle/>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Al trabajar a distancia, podemos encontrarnos con algunos problemas que debemos estar preparados para resolver en cualquier momento. En este tipo de situaciones la capacidad de resolución de problemas puede ser una gran aliada, pero ésta debe venir acompañada de unos conocimientos técnicos básicos.</a:t>
            </a:r>
            <a:r>
              <a:rPr lang="en-GB" sz="1800" dirty="0">
                <a:effectLst/>
                <a:latin typeface="Arial" panose="020B0604020202020204" pitchFamily="34" charset="0"/>
                <a:ea typeface="STFangsong" panose="02010600040101010101" pitchFamily="2" charset="-122"/>
                <a:cs typeface="Arial" panose="020B0604020202020204" pitchFamily="34" charset="0"/>
              </a:rPr>
              <a:t> </a:t>
            </a:r>
            <a:endParaRPr lang="en-GB" dirty="0">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Arial" panose="020B0604020202020204" pitchFamily="34" charset="0"/>
              <a:buChar char="•"/>
            </a:pPr>
            <a:r>
              <a:rPr lang="es-ES" sz="1800" dirty="0">
                <a:effectLst/>
                <a:latin typeface="Arial" panose="020B0604020202020204" pitchFamily="34" charset="0"/>
                <a:ea typeface="STFangsong" panose="02010600040101010101" pitchFamily="2" charset="-122"/>
                <a:cs typeface="Arial" panose="020B0604020202020204" pitchFamily="34" charset="0"/>
              </a:rPr>
              <a:t>Veamos entonces los contratiempos más comunes que pueden aparecer en esta situación, y algunas posibles formas de solucionarlo.</a:t>
            </a:r>
            <a:endParaRPr lang="en-US" sz="2400" dirty="0">
              <a:effectLst/>
              <a:latin typeface="Trebuchet MS" panose="020B0603020202020204" pitchFamily="34" charset="0"/>
              <a:ea typeface="Calibri" panose="020F050202020403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970FE103-9778-4958-AB0C-B48E5D4D1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2491" y="3170617"/>
            <a:ext cx="4606066" cy="3058954"/>
          </a:xfrm>
          <a:prstGeom prst="rect">
            <a:avLst/>
          </a:prstGeom>
        </p:spPr>
      </p:pic>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1486567" cy="1124410"/>
          </a:xfrm>
          <a:prstGeom prst="rect">
            <a:avLst/>
          </a:prstGeom>
          <a:noFill/>
        </p:spPr>
        <p:txBody>
          <a:bodyPr wrap="square">
            <a:spAutoFit/>
          </a:bodyPr>
          <a:lstStyle/>
          <a:p>
            <a:pPr>
              <a:defRPr/>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El ordenador no se enciende:</a:t>
            </a: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a:t>
            </a:r>
            <a:endParaRPr lang="en-GB" sz="2400" dirty="0">
              <a:solidFill>
                <a:srgbClr val="0594A9"/>
              </a:solidFill>
              <a:effectLst/>
              <a:latin typeface="Trebuchet MS" panose="020B0603020202020204" pitchFamily="34" charset="0"/>
              <a:cs typeface="Calibri" panose="020F0502020204030204" pitchFamily="34" charset="0"/>
            </a:endParaRPr>
          </a:p>
          <a:p>
            <a:pPr>
              <a:defRPr/>
            </a:pP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a:p>
            <a:pPr marL="90170" algn="just">
              <a:lnSpc>
                <a:spcPct val="110000"/>
              </a:lnSpc>
              <a:spcAft>
                <a:spcPts val="600"/>
              </a:spcAft>
            </a:pPr>
            <a:r>
              <a:rPr lang="es-ES" sz="1800" dirty="0">
                <a:effectLst/>
                <a:latin typeface="Arial" panose="020B0604020202020204" pitchFamily="34" charset="0"/>
                <a:ea typeface="STFangsong" panose="02010600040101010101" pitchFamily="2" charset="-122"/>
                <a:cs typeface="Arial" panose="020B0604020202020204" pitchFamily="34" charset="0"/>
              </a:rPr>
              <a:t>Este es uno de los problemas más comunes que nos encontramos. En esta ocasión el ordenador no da ninguna señal de encendido o nunca termina de arrancar.</a:t>
            </a:r>
            <a:endParaRPr lang="es-ES" dirty="0">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168119" y="2842925"/>
            <a:ext cx="7554487" cy="3220369"/>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que el ordenador está bien conectado a la red eléctrica. Si no funciona, prueba la toma con otro aparato que funcione para confirmar que no es un problema de la toma de corriente.</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endParaRPr lang="en-GB" sz="6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Si el ordenador no se enciende, éste puede avisar mediante unos sonidos que no ha escuchado antes, de que puede haber un problema de hardware, que puede requerir la sustitución de la pieza dañada.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8" name="Imagen 7">
            <a:extLst>
              <a:ext uri="{FF2B5EF4-FFF2-40B4-BE49-F238E27FC236}">
                <a16:creationId xmlns:a16="http://schemas.microsoft.com/office/drawing/2014/main" xmlns="" id="{5DD113E2-9DB3-4BE6-9BFF-D0A659E9C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2318" y="3080028"/>
            <a:ext cx="3704482" cy="2121115"/>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508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538609"/>
          </a:xfrm>
          <a:prstGeom prst="rect">
            <a:avLst/>
          </a:prstGeom>
          <a:noFill/>
        </p:spPr>
        <p:txBody>
          <a:bodyPr wrap="square">
            <a:spAutoFit/>
          </a:bodyPr>
          <a:lstStyle/>
          <a:p>
            <a:pPr>
              <a:defRPr/>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No podemos escuchar nada: </a:t>
            </a:r>
          </a:p>
          <a:p>
            <a:pPr>
              <a:defRPr/>
            </a:pP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3917483"/>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el volumen del ordenador</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que los altavoces están encendidos y conectados correctamente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Si tienes los auriculares conectados, desconéctalos</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Desconecta y vuelve a conectar los altavoces</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Prueba a conectar los altavoces a otros dispositivos (teléfono móvil, PC, etc.) para comprobar que funcionan</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n-GB" sz="1800" dirty="0">
                <a:effectLst/>
                <a:latin typeface="Arial" panose="020B0604020202020204" pitchFamily="34" charset="0"/>
                <a:ea typeface="STFangsong" panose="02010600040101010101" pitchFamily="2" charset="-122"/>
                <a:cs typeface="Arial" panose="020B0604020202020204" pitchFamily="34" charset="0"/>
              </a:rPr>
              <a:t>Reinicia el ordenador</a:t>
            </a:r>
          </a:p>
          <a:p>
            <a:pPr marL="375920" indent="-285750" algn="just">
              <a:lnSpc>
                <a:spcPct val="110000"/>
              </a:lnSpc>
              <a:spcAft>
                <a:spcPts val="600"/>
              </a:spcAft>
              <a:buFont typeface="Wingdings" panose="05000000000000000000" pitchFamily="2" charset="2"/>
              <a:buChar char="ü"/>
            </a:pPr>
            <a:endParaRPr lang="en-GB" sz="11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B58984C5-8116-46E5-82F7-FA0326C40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8886" y="2377046"/>
            <a:ext cx="4585924" cy="287005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414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Pantalla negra:</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3797450"/>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que el monitor está conectado a la red, al ordenador y que está encendido.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endParaRPr lang="en-GB" sz="7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que los cables de conexión del monitor están conectados al ordenador y que funcionan correctamente.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endParaRPr lang="en-GB" sz="6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Desconecta el cable de vídeo del monitor y del PC y vuelva a conectarlo firmemente. Después de volver a conectar el cable de vídeo, mueve el ratón para ver si el cursor se mueve en la pantalla.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4" name="Imagen 3">
            <a:extLst>
              <a:ext uri="{FF2B5EF4-FFF2-40B4-BE49-F238E27FC236}">
                <a16:creationId xmlns:a16="http://schemas.microsoft.com/office/drawing/2014/main" xmlns="" id="{D9290C3E-DCE8-4034-A482-6EF64DB22C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3389" y="2313088"/>
            <a:ext cx="3906802" cy="280212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363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El ratón, el teclado o cualquier otro periférico no funciona:</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2" y="2092037"/>
            <a:ext cx="6863884" cy="3195747"/>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que están conectados al ordenador.</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Si son inalámbricos, comprueba que están encendidos y tienen batería.</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Apagar el ordenador, conectar y desconectar el periférico y volver a encenderlo.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las posibles actualizaciones a través de Windows update.</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3" name="Imagen 2">
            <a:extLst>
              <a:ext uri="{FF2B5EF4-FFF2-40B4-BE49-F238E27FC236}">
                <a16:creationId xmlns:a16="http://schemas.microsoft.com/office/drawing/2014/main" xmlns="" id="{EC218405-E7C9-4260-975A-DF4F7B9BB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2133" y="1977973"/>
            <a:ext cx="4069613" cy="2697246"/>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89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7672181" cy="369332"/>
          </a:xfrm>
          <a:prstGeom prst="rect">
            <a:avLst/>
          </a:prstGeom>
          <a:noFill/>
        </p:spPr>
        <p:txBody>
          <a:bodyPr wrap="square">
            <a:spAutoFit/>
          </a:bodyPr>
          <a:lstStyle/>
          <a:p>
            <a:pPr>
              <a:defRPr/>
            </a:pPr>
            <a:r>
              <a:rPr lang="es-E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El rendimiento del ordenador es lento:</a:t>
            </a:r>
            <a:endParaRPr lang="en-GB" sz="11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764" y="489839"/>
            <a:ext cx="3456432" cy="649224"/>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98231" y="2092037"/>
            <a:ext cx="7370877" cy="3805144"/>
          </a:xfrm>
          <a:prstGeom prst="rect">
            <a:avLst/>
          </a:prstGeom>
          <a:noFill/>
        </p:spPr>
        <p:txBody>
          <a:bodyPr wrap="square">
            <a:spAutoFit/>
          </a:bodyPr>
          <a:lstStyle/>
          <a:p>
            <a:pPr marL="375920" indent="-285750" algn="just">
              <a:lnSpc>
                <a:spcPct val="110000"/>
              </a:lnSpc>
              <a:spcAft>
                <a:spcPts val="600"/>
              </a:spcAft>
              <a:buFont typeface="Courier New" panose="02070309020205020404" pitchFamily="49" charset="0"/>
              <a:buChar char="o"/>
            </a:pPr>
            <a:r>
              <a:rPr lang="en-GB"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Posibles soluciones: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Limpia su disco duro de archivos no deseados y aplicaciones no utilizadas.</a:t>
            </a:r>
            <a:r>
              <a:rPr lang="en-GB" sz="1800" dirty="0">
                <a:effectLst/>
                <a:latin typeface="Arial" panose="020B0604020202020204" pitchFamily="34" charset="0"/>
                <a:ea typeface="STFangsong" panose="02010600040101010101" pitchFamily="2" charset="-122"/>
                <a:cs typeface="Arial" panose="020B0604020202020204" pitchFamily="34" charset="0"/>
              </a:rPr>
              <a:t> </a:t>
            </a: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Utiliza un disco duro externo para almacenamiento extra si es necesario para liberar espacio.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Comprueba desde la configuración o el administrador de tareas qué aplicaciones se están ejecutando en segundo plano y ajústalo a tus verdaderas necesidades de uso.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r>
              <a:rPr lang="es-ES" sz="1800" dirty="0">
                <a:effectLst/>
                <a:latin typeface="Arial" panose="020B0604020202020204" pitchFamily="34" charset="0"/>
                <a:ea typeface="STFangsong" panose="02010600040101010101" pitchFamily="2" charset="-122"/>
                <a:cs typeface="Arial" panose="020B0604020202020204" pitchFamily="34" charset="0"/>
              </a:rPr>
              <a:t>También puedes instalar un cortafuegos, herramientas antivirus y antispyware, y programar análisis regulares del registro.</a:t>
            </a:r>
            <a:endParaRPr lang="en-GB" sz="1800" dirty="0">
              <a:effectLst/>
              <a:latin typeface="Arial" panose="020B0604020202020204" pitchFamily="34" charset="0"/>
              <a:ea typeface="STFangsong" panose="02010600040101010101" pitchFamily="2" charset="-122"/>
              <a:cs typeface="Arial" panose="020B0604020202020204" pitchFamily="34" charset="0"/>
            </a:endParaRPr>
          </a:p>
          <a:p>
            <a:pPr marL="375920" indent="-285750" algn="just">
              <a:lnSpc>
                <a:spcPct val="110000"/>
              </a:lnSpc>
              <a:spcAft>
                <a:spcPts val="600"/>
              </a:spcAft>
              <a:buFont typeface="Wingdings" panose="05000000000000000000" pitchFamily="2" charset="2"/>
              <a:buChar char="ü"/>
            </a:pPr>
            <a:endParaRPr lang="en-GB"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TextBox 3">
            <a:extLst>
              <a:ext uri="{FF2B5EF4-FFF2-40B4-BE49-F238E27FC236}">
                <a16:creationId xmlns:a16="http://schemas.microsoft.com/office/drawing/2014/main" xmlns="" id="{56012DC6-2A46-4E80-AC7F-3839B2EBBA3E}"/>
              </a:ext>
            </a:extLst>
          </p:cNvPr>
          <p:cNvSpPr txBox="1"/>
          <p:nvPr/>
        </p:nvSpPr>
        <p:spPr>
          <a:xfrm>
            <a:off x="5432079" y="262389"/>
            <a:ext cx="6603005" cy="1015663"/>
          </a:xfrm>
          <a:prstGeom prst="rect">
            <a:avLst/>
          </a:prstGeom>
          <a:noFill/>
        </p:spPr>
        <p:txBody>
          <a:bodyPr wrap="square" rtlCol="0">
            <a:spAutoFit/>
          </a:bodyPr>
          <a:lstStyle/>
          <a:p>
            <a:r>
              <a:rPr lang="en-US" altLang="ko-KR" sz="2000" b="1" dirty="0">
                <a:solidFill>
                  <a:srgbClr val="F36A0D"/>
                </a:solidFill>
                <a:latin typeface="Trebuchet MS" panose="020B0603020202020204" pitchFamily="34" charset="0"/>
                <a:cs typeface="Arial" pitchFamily="34" charset="0"/>
              </a:rPr>
              <a:t>Unidad 1: </a:t>
            </a:r>
            <a:r>
              <a:rPr lang="es-ES" altLang="ko-KR" sz="2000" b="1" dirty="0">
                <a:solidFill>
                  <a:srgbClr val="F36A0D"/>
                </a:solidFill>
                <a:latin typeface="Trebuchet MS" panose="020B0603020202020204" pitchFamily="34" charset="0"/>
                <a:cs typeface="Arial" pitchFamily="34" charset="0"/>
              </a:rPr>
              <a:t>Los problemas más comunes que se pueden encontrar trabajando en remoto y posibles soluciones</a:t>
            </a:r>
            <a:endParaRPr lang="en-GB" altLang="ko-KR" sz="2000" b="1" dirty="0">
              <a:solidFill>
                <a:srgbClr val="F36A0D"/>
              </a:solidFill>
              <a:latin typeface="Trebuchet MS" panose="020B0603020202020204" pitchFamily="34" charset="0"/>
              <a:cs typeface="Arial" pitchFamily="34" charset="0"/>
            </a:endParaRPr>
          </a:p>
          <a:p>
            <a:endParaRPr lang="en-US" altLang="ko-KR" sz="2000" b="1" dirty="0">
              <a:solidFill>
                <a:srgbClr val="F36A0D"/>
              </a:solidFill>
              <a:latin typeface="Trebuchet MS" panose="020B0603020202020204" pitchFamily="34" charset="0"/>
              <a:cs typeface="Arial" pitchFamily="34" charset="0"/>
            </a:endParaRPr>
          </a:p>
        </p:txBody>
      </p:sp>
      <p:pic>
        <p:nvPicPr>
          <p:cNvPr id="6" name="Imagen 5">
            <a:extLst>
              <a:ext uri="{FF2B5EF4-FFF2-40B4-BE49-F238E27FC236}">
                <a16:creationId xmlns:a16="http://schemas.microsoft.com/office/drawing/2014/main" xmlns="" id="{C62A97F6-5DB5-460B-A78D-0823F3512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3952" y="2522186"/>
            <a:ext cx="3964072" cy="1977260"/>
          </a:xfrm>
          <a:prstGeom prst="rect">
            <a:avLst/>
          </a:prstGeom>
        </p:spPr>
      </p:pic>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1149655"/>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6068</Words>
  <Application>Microsoft Office PowerPoint</Application>
  <PresentationFormat>Widescreen</PresentationFormat>
  <Paragraphs>241</Paragraphs>
  <Slides>30</Slides>
  <Notes>1</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30</vt:i4>
      </vt:variant>
    </vt:vector>
  </HeadingPairs>
  <TitlesOfParts>
    <vt:vector size="46" baseType="lpstr">
      <vt:lpstr>Arial Unicode MS</vt:lpstr>
      <vt:lpstr>맑은 고딕</vt:lpstr>
      <vt:lpstr>Arial</vt:lpstr>
      <vt:lpstr>Arial Rounded MT Bold</vt:lpstr>
      <vt:lpstr>Calibri</vt:lpstr>
      <vt:lpstr>Calibri Light</vt:lpstr>
      <vt:lpstr>Courier New</vt:lpstr>
      <vt:lpstr>Levenim MT</vt:lpstr>
      <vt:lpstr>STFangsong</vt:lpstr>
      <vt:lpstr>Times New Roman</vt:lpstr>
      <vt:lpstr>Trebuchet MS</vt:lpstr>
      <vt:lpstr>Tw Cen MT</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198</cp:revision>
  <dcterms:created xsi:type="dcterms:W3CDTF">2020-01-20T05:08:25Z</dcterms:created>
  <dcterms:modified xsi:type="dcterms:W3CDTF">2023-03-03T11:31:17Z</dcterms:modified>
</cp:coreProperties>
</file>