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0"/>
  </p:notesMasterIdLst>
  <p:sldIdLst>
    <p:sldId id="344" r:id="rId4"/>
    <p:sldId id="312" r:id="rId5"/>
    <p:sldId id="337" r:id="rId6"/>
    <p:sldId id="346" r:id="rId7"/>
    <p:sldId id="350" r:id="rId8"/>
    <p:sldId id="351" r:id="rId9"/>
    <p:sldId id="352" r:id="rId10"/>
    <p:sldId id="353" r:id="rId11"/>
    <p:sldId id="354" r:id="rId12"/>
    <p:sldId id="355" r:id="rId13"/>
    <p:sldId id="356" r:id="rId14"/>
    <p:sldId id="357" r:id="rId15"/>
    <p:sldId id="360" r:id="rId16"/>
    <p:sldId id="361" r:id="rId17"/>
    <p:sldId id="362"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616E0-1136-4BA7-A191-F6129E6B96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069EADA-1624-4581-B6B0-93C936188F01}">
      <dgm:prSet custT="1"/>
      <dgm:spPr/>
      <dgm:t>
        <a:bodyPr/>
        <a:lstStyle/>
        <a:p>
          <a:r>
            <a:rPr lang="en-GB" sz="1600" dirty="0">
              <a:latin typeface="Arial" panose="020B0604020202020204" pitchFamily="34" charset="0"/>
              <a:cs typeface="Arial" panose="020B0604020202020204" pitchFamily="34" charset="0"/>
            </a:rPr>
            <a:t>Software </a:t>
          </a:r>
          <a:endParaRPr lang="es-ES" sz="1600" dirty="0">
            <a:latin typeface="Arial" panose="020B0604020202020204" pitchFamily="34" charset="0"/>
            <a:cs typeface="Arial" panose="020B0604020202020204" pitchFamily="34" charset="0"/>
          </a:endParaRPr>
        </a:p>
      </dgm:t>
    </dgm:pt>
    <dgm:pt modelId="{31065FD9-3B76-4211-8A30-EA64D358518B}" type="parTrans" cxnId="{B3AC2CD5-F493-453C-B7D9-E787F7599EB0}">
      <dgm:prSet/>
      <dgm:spPr/>
      <dgm:t>
        <a:bodyPr/>
        <a:lstStyle/>
        <a:p>
          <a:endParaRPr lang="es-ES"/>
        </a:p>
      </dgm:t>
    </dgm:pt>
    <dgm:pt modelId="{C5FA55CF-F41C-4183-AF56-90F5A59EBBED}" type="sibTrans" cxnId="{B3AC2CD5-F493-453C-B7D9-E787F7599EB0}">
      <dgm:prSet/>
      <dgm:spPr/>
      <dgm:t>
        <a:bodyPr/>
        <a:lstStyle/>
        <a:p>
          <a:endParaRPr lang="es-ES"/>
        </a:p>
      </dgm:t>
    </dgm:pt>
    <dgm:pt modelId="{CE1076AF-C112-4A27-978B-9157E5E4647A}">
      <dgm:prSet custT="1"/>
      <dgm:spPr/>
      <dgm:t>
        <a:bodyPr/>
        <a:lstStyle/>
        <a:p>
          <a:r>
            <a:rPr lang="en-GB" sz="1600" dirty="0">
              <a:latin typeface="Arial" panose="020B0604020202020204" pitchFamily="34" charset="0"/>
              <a:cs typeface="Arial" panose="020B0604020202020204" pitchFamily="34" charset="0"/>
            </a:rPr>
            <a:t>Plataforma </a:t>
          </a:r>
          <a:endParaRPr lang="es-ES" sz="1600" dirty="0">
            <a:latin typeface="Arial" panose="020B0604020202020204" pitchFamily="34" charset="0"/>
            <a:cs typeface="Arial" panose="020B0604020202020204" pitchFamily="34" charset="0"/>
          </a:endParaRPr>
        </a:p>
      </dgm:t>
    </dgm:pt>
    <dgm:pt modelId="{E4187DD4-84F9-45BF-AE8F-2AF829411203}" type="parTrans" cxnId="{E723E2B4-677E-4855-A5D7-FF18F61CDF30}">
      <dgm:prSet/>
      <dgm:spPr/>
      <dgm:t>
        <a:bodyPr/>
        <a:lstStyle/>
        <a:p>
          <a:endParaRPr lang="es-ES"/>
        </a:p>
      </dgm:t>
    </dgm:pt>
    <dgm:pt modelId="{13A8DFF9-104A-4012-852B-3CC601E14E28}" type="sibTrans" cxnId="{E723E2B4-677E-4855-A5D7-FF18F61CDF30}">
      <dgm:prSet/>
      <dgm:spPr/>
      <dgm:t>
        <a:bodyPr/>
        <a:lstStyle/>
        <a:p>
          <a:endParaRPr lang="es-ES"/>
        </a:p>
      </dgm:t>
    </dgm:pt>
    <dgm:pt modelId="{0DB8604D-A6E1-491A-9E39-5C55A8932299}">
      <dgm:prSet custT="1"/>
      <dgm:spPr/>
      <dgm:t>
        <a:bodyPr/>
        <a:lstStyle/>
        <a:p>
          <a:r>
            <a:rPr lang="en-GB" sz="1600" dirty="0">
              <a:latin typeface="Arial" panose="020B0604020202020204" pitchFamily="34" charset="0"/>
              <a:cs typeface="Arial" panose="020B0604020202020204" pitchFamily="34" charset="0"/>
            </a:rPr>
            <a:t>App </a:t>
          </a:r>
          <a:endParaRPr lang="es-ES" sz="1600" dirty="0">
            <a:latin typeface="Arial" panose="020B0604020202020204" pitchFamily="34" charset="0"/>
            <a:cs typeface="Arial" panose="020B0604020202020204" pitchFamily="34" charset="0"/>
          </a:endParaRPr>
        </a:p>
      </dgm:t>
    </dgm:pt>
    <dgm:pt modelId="{823E77D0-6555-47CC-8195-74932D576D67}" type="parTrans" cxnId="{132EA9F0-0453-4494-B2C1-079118F9B2BE}">
      <dgm:prSet/>
      <dgm:spPr/>
      <dgm:t>
        <a:bodyPr/>
        <a:lstStyle/>
        <a:p>
          <a:endParaRPr lang="es-ES"/>
        </a:p>
      </dgm:t>
    </dgm:pt>
    <dgm:pt modelId="{53A863B5-78B9-4D8C-A02E-E27A7FBB7553}" type="sibTrans" cxnId="{132EA9F0-0453-4494-B2C1-079118F9B2BE}">
      <dgm:prSet/>
      <dgm:spPr/>
      <dgm:t>
        <a:bodyPr/>
        <a:lstStyle/>
        <a:p>
          <a:endParaRPr lang="es-ES"/>
        </a:p>
      </dgm:t>
    </dgm:pt>
    <dgm:pt modelId="{55B9B45D-D55E-423B-9A27-890463E262CD}">
      <dgm:prSet custT="1"/>
      <dgm:spPr/>
      <dgm:t>
        <a:bodyPr/>
        <a:lstStyle/>
        <a:p>
          <a:r>
            <a:rPr lang="en-GB" sz="1600" dirty="0" err="1">
              <a:latin typeface="Arial" panose="020B0604020202020204" pitchFamily="34" charset="0"/>
              <a:cs typeface="Arial" panose="020B0604020202020204" pitchFamily="34" charset="0"/>
            </a:rPr>
            <a:t>Servicio</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CC2C1057-40EE-44C6-BE54-B1ED6F2062B0}" type="parTrans" cxnId="{8D606DF9-491B-470A-B336-C14CD03846A8}">
      <dgm:prSet/>
      <dgm:spPr/>
      <dgm:t>
        <a:bodyPr/>
        <a:lstStyle/>
        <a:p>
          <a:endParaRPr lang="es-ES"/>
        </a:p>
      </dgm:t>
    </dgm:pt>
    <dgm:pt modelId="{FB1DDD02-933C-4EF7-8599-5AF73A8FD5EB}" type="sibTrans" cxnId="{8D606DF9-491B-470A-B336-C14CD03846A8}">
      <dgm:prSet/>
      <dgm:spPr/>
      <dgm:t>
        <a:bodyPr/>
        <a:lstStyle/>
        <a:p>
          <a:endParaRPr lang="es-ES"/>
        </a:p>
      </dgm:t>
    </dgm:pt>
    <dgm:pt modelId="{46B205D7-2355-44DD-AB04-22242579D987}" type="pres">
      <dgm:prSet presAssocID="{33F616E0-1136-4BA7-A191-F6129E6B96FD}" presName="hierChild1" presStyleCnt="0">
        <dgm:presLayoutVars>
          <dgm:orgChart val="1"/>
          <dgm:chPref val="1"/>
          <dgm:dir/>
          <dgm:animOne val="branch"/>
          <dgm:animLvl val="lvl"/>
          <dgm:resizeHandles/>
        </dgm:presLayoutVars>
      </dgm:prSet>
      <dgm:spPr/>
      <dgm:t>
        <a:bodyPr/>
        <a:lstStyle/>
        <a:p>
          <a:endParaRPr lang="it-IT"/>
        </a:p>
      </dgm:t>
    </dgm:pt>
    <dgm:pt modelId="{217CA470-8D8E-4878-87D2-1381A24980B3}" type="pres">
      <dgm:prSet presAssocID="{4069EADA-1624-4581-B6B0-93C936188F01}" presName="hierRoot1" presStyleCnt="0">
        <dgm:presLayoutVars>
          <dgm:hierBranch val="init"/>
        </dgm:presLayoutVars>
      </dgm:prSet>
      <dgm:spPr/>
    </dgm:pt>
    <dgm:pt modelId="{F96C630A-AF9B-4E9C-8F03-778E5D84247E}" type="pres">
      <dgm:prSet presAssocID="{4069EADA-1624-4581-B6B0-93C936188F01}" presName="rootComposite1" presStyleCnt="0"/>
      <dgm:spPr/>
    </dgm:pt>
    <dgm:pt modelId="{814B23DE-C29E-4FB0-93F8-E3399AABFDF2}" type="pres">
      <dgm:prSet presAssocID="{4069EADA-1624-4581-B6B0-93C936188F01}" presName="rootText1" presStyleLbl="node0" presStyleIdx="0" presStyleCnt="4" custLinFactNeighborX="2088" custLinFactNeighborY="-7920">
        <dgm:presLayoutVars>
          <dgm:chPref val="3"/>
        </dgm:presLayoutVars>
      </dgm:prSet>
      <dgm:spPr/>
      <dgm:t>
        <a:bodyPr/>
        <a:lstStyle/>
        <a:p>
          <a:endParaRPr lang="it-IT"/>
        </a:p>
      </dgm:t>
    </dgm:pt>
    <dgm:pt modelId="{9106FB58-3414-47A5-AABB-BA93A2A56BB9}" type="pres">
      <dgm:prSet presAssocID="{4069EADA-1624-4581-B6B0-93C936188F01}" presName="rootConnector1" presStyleLbl="node1" presStyleIdx="0" presStyleCnt="0"/>
      <dgm:spPr/>
      <dgm:t>
        <a:bodyPr/>
        <a:lstStyle/>
        <a:p>
          <a:endParaRPr lang="it-IT"/>
        </a:p>
      </dgm:t>
    </dgm:pt>
    <dgm:pt modelId="{500FAC60-A4E3-421D-96CC-A6C65597878B}" type="pres">
      <dgm:prSet presAssocID="{4069EADA-1624-4581-B6B0-93C936188F01}" presName="hierChild2" presStyleCnt="0"/>
      <dgm:spPr/>
    </dgm:pt>
    <dgm:pt modelId="{CFA79DF0-2D56-471B-A967-3DAB19818D74}" type="pres">
      <dgm:prSet presAssocID="{4069EADA-1624-4581-B6B0-93C936188F01}" presName="hierChild3" presStyleCnt="0"/>
      <dgm:spPr/>
    </dgm:pt>
    <dgm:pt modelId="{CAB35F08-B36E-46A7-A8E5-5EE5ADDC2D58}" type="pres">
      <dgm:prSet presAssocID="{CE1076AF-C112-4A27-978B-9157E5E4647A}" presName="hierRoot1" presStyleCnt="0">
        <dgm:presLayoutVars>
          <dgm:hierBranch val="init"/>
        </dgm:presLayoutVars>
      </dgm:prSet>
      <dgm:spPr/>
    </dgm:pt>
    <dgm:pt modelId="{6E590B3D-7178-4BBD-A28B-01E43D292972}" type="pres">
      <dgm:prSet presAssocID="{CE1076AF-C112-4A27-978B-9157E5E4647A}" presName="rootComposite1" presStyleCnt="0"/>
      <dgm:spPr/>
    </dgm:pt>
    <dgm:pt modelId="{420D2587-DB43-4EAD-9B53-CA214E640D89}" type="pres">
      <dgm:prSet presAssocID="{CE1076AF-C112-4A27-978B-9157E5E4647A}" presName="rootText1" presStyleLbl="node0" presStyleIdx="1" presStyleCnt="4" custLinFactNeighborX="2088" custLinFactNeighborY="-7920">
        <dgm:presLayoutVars>
          <dgm:chPref val="3"/>
        </dgm:presLayoutVars>
      </dgm:prSet>
      <dgm:spPr/>
      <dgm:t>
        <a:bodyPr/>
        <a:lstStyle/>
        <a:p>
          <a:endParaRPr lang="it-IT"/>
        </a:p>
      </dgm:t>
    </dgm:pt>
    <dgm:pt modelId="{B5545603-6B17-4957-86F3-E6844638274F}" type="pres">
      <dgm:prSet presAssocID="{CE1076AF-C112-4A27-978B-9157E5E4647A}" presName="rootConnector1" presStyleLbl="node1" presStyleIdx="0" presStyleCnt="0"/>
      <dgm:spPr/>
      <dgm:t>
        <a:bodyPr/>
        <a:lstStyle/>
        <a:p>
          <a:endParaRPr lang="it-IT"/>
        </a:p>
      </dgm:t>
    </dgm:pt>
    <dgm:pt modelId="{32B5FBA1-E221-4EC8-AD1B-159033C986CB}" type="pres">
      <dgm:prSet presAssocID="{CE1076AF-C112-4A27-978B-9157E5E4647A}" presName="hierChild2" presStyleCnt="0"/>
      <dgm:spPr/>
    </dgm:pt>
    <dgm:pt modelId="{10D49B63-A69B-45E2-AD62-B4DBE80B3C91}" type="pres">
      <dgm:prSet presAssocID="{CE1076AF-C112-4A27-978B-9157E5E4647A}" presName="hierChild3" presStyleCnt="0"/>
      <dgm:spPr/>
    </dgm:pt>
    <dgm:pt modelId="{5B91DA1D-E50A-4EB1-9F5E-243FA5E230B0}" type="pres">
      <dgm:prSet presAssocID="{0DB8604D-A6E1-491A-9E39-5C55A8932299}" presName="hierRoot1" presStyleCnt="0">
        <dgm:presLayoutVars>
          <dgm:hierBranch val="init"/>
        </dgm:presLayoutVars>
      </dgm:prSet>
      <dgm:spPr/>
    </dgm:pt>
    <dgm:pt modelId="{CF6FCE59-0FC5-4BB7-BE03-D855FAFDD54D}" type="pres">
      <dgm:prSet presAssocID="{0DB8604D-A6E1-491A-9E39-5C55A8932299}" presName="rootComposite1" presStyleCnt="0"/>
      <dgm:spPr/>
    </dgm:pt>
    <dgm:pt modelId="{78C682F6-6E44-49FA-AB59-DA53E13A1E2C}" type="pres">
      <dgm:prSet presAssocID="{0DB8604D-A6E1-491A-9E39-5C55A8932299}" presName="rootText1" presStyleLbl="node0" presStyleIdx="2" presStyleCnt="4" custLinFactNeighborX="2088" custLinFactNeighborY="-7920">
        <dgm:presLayoutVars>
          <dgm:chPref val="3"/>
        </dgm:presLayoutVars>
      </dgm:prSet>
      <dgm:spPr/>
      <dgm:t>
        <a:bodyPr/>
        <a:lstStyle/>
        <a:p>
          <a:endParaRPr lang="it-IT"/>
        </a:p>
      </dgm:t>
    </dgm:pt>
    <dgm:pt modelId="{CF489D0D-87EC-4821-88BC-840DA59C3792}" type="pres">
      <dgm:prSet presAssocID="{0DB8604D-A6E1-491A-9E39-5C55A8932299}" presName="rootConnector1" presStyleLbl="node1" presStyleIdx="0" presStyleCnt="0"/>
      <dgm:spPr/>
      <dgm:t>
        <a:bodyPr/>
        <a:lstStyle/>
        <a:p>
          <a:endParaRPr lang="it-IT"/>
        </a:p>
      </dgm:t>
    </dgm:pt>
    <dgm:pt modelId="{4C96D6D8-7F3B-4762-AD4F-D8D19119CECA}" type="pres">
      <dgm:prSet presAssocID="{0DB8604D-A6E1-491A-9E39-5C55A8932299}" presName="hierChild2" presStyleCnt="0"/>
      <dgm:spPr/>
    </dgm:pt>
    <dgm:pt modelId="{4DF59545-7D82-41B4-B102-22EE6B5AED40}" type="pres">
      <dgm:prSet presAssocID="{0DB8604D-A6E1-491A-9E39-5C55A8932299}" presName="hierChild3" presStyleCnt="0"/>
      <dgm:spPr/>
    </dgm:pt>
    <dgm:pt modelId="{C0F7791A-6486-432C-ACDD-317193333CA1}" type="pres">
      <dgm:prSet presAssocID="{55B9B45D-D55E-423B-9A27-890463E262CD}" presName="hierRoot1" presStyleCnt="0">
        <dgm:presLayoutVars>
          <dgm:hierBranch val="init"/>
        </dgm:presLayoutVars>
      </dgm:prSet>
      <dgm:spPr/>
    </dgm:pt>
    <dgm:pt modelId="{402FFB27-6B76-4EC2-910C-E1A6818C66AD}" type="pres">
      <dgm:prSet presAssocID="{55B9B45D-D55E-423B-9A27-890463E262CD}" presName="rootComposite1" presStyleCnt="0"/>
      <dgm:spPr/>
    </dgm:pt>
    <dgm:pt modelId="{76177CF4-359E-4C21-A263-4F7D213EF468}" type="pres">
      <dgm:prSet presAssocID="{55B9B45D-D55E-423B-9A27-890463E262CD}" presName="rootText1" presStyleLbl="node0" presStyleIdx="3" presStyleCnt="4" custLinFactNeighborX="2088" custLinFactNeighborY="-7920">
        <dgm:presLayoutVars>
          <dgm:chPref val="3"/>
        </dgm:presLayoutVars>
      </dgm:prSet>
      <dgm:spPr/>
      <dgm:t>
        <a:bodyPr/>
        <a:lstStyle/>
        <a:p>
          <a:endParaRPr lang="it-IT"/>
        </a:p>
      </dgm:t>
    </dgm:pt>
    <dgm:pt modelId="{53D6F975-6FE7-4C2A-92C2-61ED8D699F71}" type="pres">
      <dgm:prSet presAssocID="{55B9B45D-D55E-423B-9A27-890463E262CD}" presName="rootConnector1" presStyleLbl="node1" presStyleIdx="0" presStyleCnt="0"/>
      <dgm:spPr/>
      <dgm:t>
        <a:bodyPr/>
        <a:lstStyle/>
        <a:p>
          <a:endParaRPr lang="it-IT"/>
        </a:p>
      </dgm:t>
    </dgm:pt>
    <dgm:pt modelId="{3C79F57D-2371-44B5-A3AD-10B47A6B7C6A}" type="pres">
      <dgm:prSet presAssocID="{55B9B45D-D55E-423B-9A27-890463E262CD}" presName="hierChild2" presStyleCnt="0"/>
      <dgm:spPr/>
    </dgm:pt>
    <dgm:pt modelId="{523CAFBA-AE0F-4CEE-8843-668131F6BDBB}" type="pres">
      <dgm:prSet presAssocID="{55B9B45D-D55E-423B-9A27-890463E262CD}" presName="hierChild3" presStyleCnt="0"/>
      <dgm:spPr/>
    </dgm:pt>
  </dgm:ptLst>
  <dgm:cxnLst>
    <dgm:cxn modelId="{9A636AEE-9C7E-4E2B-94FB-034F78FE6582}" type="presOf" srcId="{33F616E0-1136-4BA7-A191-F6129E6B96FD}" destId="{46B205D7-2355-44DD-AB04-22242579D987}" srcOrd="0" destOrd="0" presId="urn:microsoft.com/office/officeart/2005/8/layout/orgChart1"/>
    <dgm:cxn modelId="{070BED41-4CCA-4FCA-BB32-7FBA87EB48CE}" type="presOf" srcId="{CE1076AF-C112-4A27-978B-9157E5E4647A}" destId="{B5545603-6B17-4957-86F3-E6844638274F}" srcOrd="1" destOrd="0" presId="urn:microsoft.com/office/officeart/2005/8/layout/orgChart1"/>
    <dgm:cxn modelId="{88619640-476F-4ED3-8F39-B7DD23F9AABF}" type="presOf" srcId="{0DB8604D-A6E1-491A-9E39-5C55A8932299}" destId="{78C682F6-6E44-49FA-AB59-DA53E13A1E2C}" srcOrd="0" destOrd="0" presId="urn:microsoft.com/office/officeart/2005/8/layout/orgChart1"/>
    <dgm:cxn modelId="{59FEF9A1-AB5B-42DC-8A98-961D42EC5A96}" type="presOf" srcId="{55B9B45D-D55E-423B-9A27-890463E262CD}" destId="{76177CF4-359E-4C21-A263-4F7D213EF468}" srcOrd="0" destOrd="0" presId="urn:microsoft.com/office/officeart/2005/8/layout/orgChart1"/>
    <dgm:cxn modelId="{81542A6C-9F42-4075-A611-6608F76C9233}" type="presOf" srcId="{CE1076AF-C112-4A27-978B-9157E5E4647A}" destId="{420D2587-DB43-4EAD-9B53-CA214E640D89}" srcOrd="0" destOrd="0" presId="urn:microsoft.com/office/officeart/2005/8/layout/orgChart1"/>
    <dgm:cxn modelId="{8D606DF9-491B-470A-B336-C14CD03846A8}" srcId="{33F616E0-1136-4BA7-A191-F6129E6B96FD}" destId="{55B9B45D-D55E-423B-9A27-890463E262CD}" srcOrd="3" destOrd="0" parTransId="{CC2C1057-40EE-44C6-BE54-B1ED6F2062B0}" sibTransId="{FB1DDD02-933C-4EF7-8599-5AF73A8FD5EB}"/>
    <dgm:cxn modelId="{86FE84A7-4076-4EF0-B2A1-1AF13998CDED}" type="presOf" srcId="{55B9B45D-D55E-423B-9A27-890463E262CD}" destId="{53D6F975-6FE7-4C2A-92C2-61ED8D699F71}" srcOrd="1" destOrd="0" presId="urn:microsoft.com/office/officeart/2005/8/layout/orgChart1"/>
    <dgm:cxn modelId="{132EA9F0-0453-4494-B2C1-079118F9B2BE}" srcId="{33F616E0-1136-4BA7-A191-F6129E6B96FD}" destId="{0DB8604D-A6E1-491A-9E39-5C55A8932299}" srcOrd="2" destOrd="0" parTransId="{823E77D0-6555-47CC-8195-74932D576D67}" sibTransId="{53A863B5-78B9-4D8C-A02E-E27A7FBB7553}"/>
    <dgm:cxn modelId="{B3AC2CD5-F493-453C-B7D9-E787F7599EB0}" srcId="{33F616E0-1136-4BA7-A191-F6129E6B96FD}" destId="{4069EADA-1624-4581-B6B0-93C936188F01}" srcOrd="0" destOrd="0" parTransId="{31065FD9-3B76-4211-8A30-EA64D358518B}" sibTransId="{C5FA55CF-F41C-4183-AF56-90F5A59EBBED}"/>
    <dgm:cxn modelId="{AA162588-91AB-48A8-9B2A-4EE232431DC4}" type="presOf" srcId="{4069EADA-1624-4581-B6B0-93C936188F01}" destId="{814B23DE-C29E-4FB0-93F8-E3399AABFDF2}" srcOrd="0" destOrd="0" presId="urn:microsoft.com/office/officeart/2005/8/layout/orgChart1"/>
    <dgm:cxn modelId="{E723E2B4-677E-4855-A5D7-FF18F61CDF30}" srcId="{33F616E0-1136-4BA7-A191-F6129E6B96FD}" destId="{CE1076AF-C112-4A27-978B-9157E5E4647A}" srcOrd="1" destOrd="0" parTransId="{E4187DD4-84F9-45BF-AE8F-2AF829411203}" sibTransId="{13A8DFF9-104A-4012-852B-3CC601E14E28}"/>
    <dgm:cxn modelId="{BD7512B0-BC25-462A-9E23-D5DEE0228F0A}" type="presOf" srcId="{4069EADA-1624-4581-B6B0-93C936188F01}" destId="{9106FB58-3414-47A5-AABB-BA93A2A56BB9}" srcOrd="1" destOrd="0" presId="urn:microsoft.com/office/officeart/2005/8/layout/orgChart1"/>
    <dgm:cxn modelId="{6CDEE6DC-BB5A-4BC9-8FB1-524B4147B809}" type="presOf" srcId="{0DB8604D-A6E1-491A-9E39-5C55A8932299}" destId="{CF489D0D-87EC-4821-88BC-840DA59C3792}" srcOrd="1" destOrd="0" presId="urn:microsoft.com/office/officeart/2005/8/layout/orgChart1"/>
    <dgm:cxn modelId="{BA67A45C-2639-4AA2-B7DE-B35B0DD1D591}" type="presParOf" srcId="{46B205D7-2355-44DD-AB04-22242579D987}" destId="{217CA470-8D8E-4878-87D2-1381A24980B3}" srcOrd="0" destOrd="0" presId="urn:microsoft.com/office/officeart/2005/8/layout/orgChart1"/>
    <dgm:cxn modelId="{0B607D9D-A1B6-44F3-9AB8-5329413C0CC8}" type="presParOf" srcId="{217CA470-8D8E-4878-87D2-1381A24980B3}" destId="{F96C630A-AF9B-4E9C-8F03-778E5D84247E}" srcOrd="0" destOrd="0" presId="urn:microsoft.com/office/officeart/2005/8/layout/orgChart1"/>
    <dgm:cxn modelId="{B5AC1609-7BE7-4D05-944C-1CA09F76B645}" type="presParOf" srcId="{F96C630A-AF9B-4E9C-8F03-778E5D84247E}" destId="{814B23DE-C29E-4FB0-93F8-E3399AABFDF2}" srcOrd="0" destOrd="0" presId="urn:microsoft.com/office/officeart/2005/8/layout/orgChart1"/>
    <dgm:cxn modelId="{F826AF5D-7099-442F-BE37-9757CB366A52}" type="presParOf" srcId="{F96C630A-AF9B-4E9C-8F03-778E5D84247E}" destId="{9106FB58-3414-47A5-AABB-BA93A2A56BB9}" srcOrd="1" destOrd="0" presId="urn:microsoft.com/office/officeart/2005/8/layout/orgChart1"/>
    <dgm:cxn modelId="{32549A36-29B4-4FC7-8FD0-69843E4F0D85}" type="presParOf" srcId="{217CA470-8D8E-4878-87D2-1381A24980B3}" destId="{500FAC60-A4E3-421D-96CC-A6C65597878B}" srcOrd="1" destOrd="0" presId="urn:microsoft.com/office/officeart/2005/8/layout/orgChart1"/>
    <dgm:cxn modelId="{2BA5D1AA-9893-4B7E-8439-EFC405F850B9}" type="presParOf" srcId="{217CA470-8D8E-4878-87D2-1381A24980B3}" destId="{CFA79DF0-2D56-471B-A967-3DAB19818D74}" srcOrd="2" destOrd="0" presId="urn:microsoft.com/office/officeart/2005/8/layout/orgChart1"/>
    <dgm:cxn modelId="{0EA2BD68-4937-4809-9522-CBBA4FB9762E}" type="presParOf" srcId="{46B205D7-2355-44DD-AB04-22242579D987}" destId="{CAB35F08-B36E-46A7-A8E5-5EE5ADDC2D58}" srcOrd="1" destOrd="0" presId="urn:microsoft.com/office/officeart/2005/8/layout/orgChart1"/>
    <dgm:cxn modelId="{1A2A3CF0-1C66-427E-8159-BE4A4789223D}" type="presParOf" srcId="{CAB35F08-B36E-46A7-A8E5-5EE5ADDC2D58}" destId="{6E590B3D-7178-4BBD-A28B-01E43D292972}" srcOrd="0" destOrd="0" presId="urn:microsoft.com/office/officeart/2005/8/layout/orgChart1"/>
    <dgm:cxn modelId="{C721C37E-E4D1-4208-8536-3489FE248398}" type="presParOf" srcId="{6E590B3D-7178-4BBD-A28B-01E43D292972}" destId="{420D2587-DB43-4EAD-9B53-CA214E640D89}" srcOrd="0" destOrd="0" presId="urn:microsoft.com/office/officeart/2005/8/layout/orgChart1"/>
    <dgm:cxn modelId="{527E1D89-6A20-4DF9-8412-4B10FC3E151C}" type="presParOf" srcId="{6E590B3D-7178-4BBD-A28B-01E43D292972}" destId="{B5545603-6B17-4957-86F3-E6844638274F}" srcOrd="1" destOrd="0" presId="urn:microsoft.com/office/officeart/2005/8/layout/orgChart1"/>
    <dgm:cxn modelId="{DB5C6B5C-902C-4C3E-86B7-78DF72DD1BB2}" type="presParOf" srcId="{CAB35F08-B36E-46A7-A8E5-5EE5ADDC2D58}" destId="{32B5FBA1-E221-4EC8-AD1B-159033C986CB}" srcOrd="1" destOrd="0" presId="urn:microsoft.com/office/officeart/2005/8/layout/orgChart1"/>
    <dgm:cxn modelId="{4000707D-1AFF-449E-8302-43C62B4C8AE7}" type="presParOf" srcId="{CAB35F08-B36E-46A7-A8E5-5EE5ADDC2D58}" destId="{10D49B63-A69B-45E2-AD62-B4DBE80B3C91}" srcOrd="2" destOrd="0" presId="urn:microsoft.com/office/officeart/2005/8/layout/orgChart1"/>
    <dgm:cxn modelId="{567C7A24-C597-4D41-A1BD-A9DDB754F908}" type="presParOf" srcId="{46B205D7-2355-44DD-AB04-22242579D987}" destId="{5B91DA1D-E50A-4EB1-9F5E-243FA5E230B0}" srcOrd="2" destOrd="0" presId="urn:microsoft.com/office/officeart/2005/8/layout/orgChart1"/>
    <dgm:cxn modelId="{302553F2-0C24-459A-B705-C7542F5286FA}" type="presParOf" srcId="{5B91DA1D-E50A-4EB1-9F5E-243FA5E230B0}" destId="{CF6FCE59-0FC5-4BB7-BE03-D855FAFDD54D}" srcOrd="0" destOrd="0" presId="urn:microsoft.com/office/officeart/2005/8/layout/orgChart1"/>
    <dgm:cxn modelId="{7DC98C13-7B1D-43B7-B25C-DBD4953FAB5B}" type="presParOf" srcId="{CF6FCE59-0FC5-4BB7-BE03-D855FAFDD54D}" destId="{78C682F6-6E44-49FA-AB59-DA53E13A1E2C}" srcOrd="0" destOrd="0" presId="urn:microsoft.com/office/officeart/2005/8/layout/orgChart1"/>
    <dgm:cxn modelId="{F809CCE4-8463-4B14-8539-EE13882B9786}" type="presParOf" srcId="{CF6FCE59-0FC5-4BB7-BE03-D855FAFDD54D}" destId="{CF489D0D-87EC-4821-88BC-840DA59C3792}" srcOrd="1" destOrd="0" presId="urn:microsoft.com/office/officeart/2005/8/layout/orgChart1"/>
    <dgm:cxn modelId="{84B0A71D-EC92-45C6-BF4C-D3D8265CD4A2}" type="presParOf" srcId="{5B91DA1D-E50A-4EB1-9F5E-243FA5E230B0}" destId="{4C96D6D8-7F3B-4762-AD4F-D8D19119CECA}" srcOrd="1" destOrd="0" presId="urn:microsoft.com/office/officeart/2005/8/layout/orgChart1"/>
    <dgm:cxn modelId="{5DA32F16-F7B0-413B-BECD-9082BEDE0A81}" type="presParOf" srcId="{5B91DA1D-E50A-4EB1-9F5E-243FA5E230B0}" destId="{4DF59545-7D82-41B4-B102-22EE6B5AED40}" srcOrd="2" destOrd="0" presId="urn:microsoft.com/office/officeart/2005/8/layout/orgChart1"/>
    <dgm:cxn modelId="{8C2FAB82-DD0F-4CDC-A35B-A1D3855B9AAE}" type="presParOf" srcId="{46B205D7-2355-44DD-AB04-22242579D987}" destId="{C0F7791A-6486-432C-ACDD-317193333CA1}" srcOrd="3" destOrd="0" presId="urn:microsoft.com/office/officeart/2005/8/layout/orgChart1"/>
    <dgm:cxn modelId="{3ADA684F-7B60-443A-B174-5B9CA10BC9FC}" type="presParOf" srcId="{C0F7791A-6486-432C-ACDD-317193333CA1}" destId="{402FFB27-6B76-4EC2-910C-E1A6818C66AD}" srcOrd="0" destOrd="0" presId="urn:microsoft.com/office/officeart/2005/8/layout/orgChart1"/>
    <dgm:cxn modelId="{39E58766-2DC8-4F3A-87B3-D6A39991D6C2}" type="presParOf" srcId="{402FFB27-6B76-4EC2-910C-E1A6818C66AD}" destId="{76177CF4-359E-4C21-A263-4F7D213EF468}" srcOrd="0" destOrd="0" presId="urn:microsoft.com/office/officeart/2005/8/layout/orgChart1"/>
    <dgm:cxn modelId="{53A4CF11-3118-4280-AFC5-58617C1FD225}" type="presParOf" srcId="{402FFB27-6B76-4EC2-910C-E1A6818C66AD}" destId="{53D6F975-6FE7-4C2A-92C2-61ED8D699F71}" srcOrd="1" destOrd="0" presId="urn:microsoft.com/office/officeart/2005/8/layout/orgChart1"/>
    <dgm:cxn modelId="{48E2774C-1061-4701-8268-FE2A83314901}" type="presParOf" srcId="{C0F7791A-6486-432C-ACDD-317193333CA1}" destId="{3C79F57D-2371-44B5-A3AD-10B47A6B7C6A}" srcOrd="1" destOrd="0" presId="urn:microsoft.com/office/officeart/2005/8/layout/orgChart1"/>
    <dgm:cxn modelId="{6CF9B3C0-E4EE-439C-A4D0-8FAC1046017F}" type="presParOf" srcId="{C0F7791A-6486-432C-ACDD-317193333CA1}" destId="{523CAFBA-AE0F-4CEE-8843-668131F6BDB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BA2A-CF01-409A-8837-C5ED226C7F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4373E7C-279F-421A-AFA8-C73571B5D47C}">
      <dgm:prSet custT="1"/>
      <dgm:spPr/>
      <dgm:t>
        <a:bodyPr/>
        <a:lstStyle/>
        <a:p>
          <a:r>
            <a:rPr lang="en-GB" sz="1600" dirty="0">
              <a:solidFill>
                <a:schemeClr val="tx1"/>
              </a:solidFill>
              <a:latin typeface="Arial" panose="020B0604020202020204" pitchFamily="34" charset="0"/>
              <a:cs typeface="Arial" panose="020B0604020202020204" pitchFamily="34" charset="0"/>
            </a:rPr>
            <a:t>- Asana: </a:t>
          </a:r>
          <a:r>
            <a:rPr lang="es-ES" sz="1600" dirty="0">
              <a:latin typeface="Arial" panose="020B0604020202020204" pitchFamily="34" charset="0"/>
              <a:cs typeface="Arial" panose="020B0604020202020204" pitchFamily="34" charset="0"/>
            </a:rPr>
            <a:t>Permite gestionar la distribución de tareas y proyectos, ofreciendo detalles de cada uno de ellos. Permite la comunicación, organización y planificación para lograr el éxito en equipo.</a:t>
          </a:r>
          <a:r>
            <a:rPr lang="en-GB" sz="1600" dirty="0">
              <a:solidFill>
                <a:schemeClr val="bg1"/>
              </a:solidFill>
              <a:latin typeface="Arial" panose="020B0604020202020204" pitchFamily="34" charset="0"/>
              <a:cs typeface="Arial" panose="020B0604020202020204" pitchFamily="34" charset="0"/>
            </a:rPr>
            <a:t> </a:t>
          </a:r>
          <a:endParaRPr lang="es-ES" sz="1600" dirty="0">
            <a:solidFill>
              <a:schemeClr val="bg1"/>
            </a:solidFill>
            <a:latin typeface="Arial" panose="020B0604020202020204" pitchFamily="34" charset="0"/>
            <a:cs typeface="Arial" panose="020B0604020202020204" pitchFamily="34" charset="0"/>
          </a:endParaRPr>
        </a:p>
      </dgm:t>
    </dgm:pt>
    <dgm:pt modelId="{B786BD27-2E1D-4C55-A480-AABBB3E7FC62}" type="par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C39129D7-B2A2-4CB1-ADB9-111F0076D579}" type="sib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E04DE8B1-0128-454E-9E8B-51C7E6B294E3}">
      <dgm:prSet custT="1"/>
      <dgm:spPr/>
      <dgm:t>
        <a:bodyPr/>
        <a:lstStyle/>
        <a:p>
          <a:r>
            <a:rPr lang="en-GB" sz="1600" dirty="0">
              <a:solidFill>
                <a:schemeClr val="tx1"/>
              </a:solidFill>
              <a:latin typeface="Arial" panose="020B0604020202020204" pitchFamily="34" charset="0"/>
              <a:cs typeface="Arial" panose="020B0604020202020204" pitchFamily="34" charset="0"/>
            </a:rPr>
            <a:t>- Trello: </a:t>
          </a:r>
          <a:r>
            <a:rPr lang="es-ES" sz="1600" dirty="0">
              <a:latin typeface="Arial" panose="020B0604020202020204" pitchFamily="34" charset="0"/>
              <a:cs typeface="Arial" panose="020B0604020202020204" pitchFamily="34" charset="0"/>
            </a:rPr>
            <a:t>Organiza las tareas mediante tablas Kanban, que permite de forma lúdica y amena visualizar la gestión de trabajo en equipo.</a:t>
          </a:r>
          <a:r>
            <a:rPr lang="en-GB" sz="1600" dirty="0">
              <a:solidFill>
                <a:schemeClr val="bg1"/>
              </a:solidFill>
              <a:latin typeface="Arial" panose="020B0604020202020204" pitchFamily="34" charset="0"/>
              <a:cs typeface="Arial" panose="020B0604020202020204" pitchFamily="34" charset="0"/>
            </a:rPr>
            <a:t> </a:t>
          </a:r>
          <a:endParaRPr lang="es-ES" sz="1600" dirty="0">
            <a:solidFill>
              <a:schemeClr val="bg1"/>
            </a:solidFill>
            <a:latin typeface="Arial" panose="020B0604020202020204" pitchFamily="34" charset="0"/>
            <a:cs typeface="Arial" panose="020B0604020202020204" pitchFamily="34" charset="0"/>
          </a:endParaRPr>
        </a:p>
      </dgm:t>
    </dgm:pt>
    <dgm:pt modelId="{E8EF2850-96C3-4F0D-AB24-67170CE730E3}" type="par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E157E86-28EA-4D3D-80F1-FCD26F8C7967}" type="sib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5869193-7A4A-4A3E-A823-8AEEF27C1C79}" type="pres">
      <dgm:prSet presAssocID="{8537BA2A-CF01-409A-8837-C5ED226C7FD9}" presName="linear" presStyleCnt="0">
        <dgm:presLayoutVars>
          <dgm:animLvl val="lvl"/>
          <dgm:resizeHandles val="exact"/>
        </dgm:presLayoutVars>
      </dgm:prSet>
      <dgm:spPr/>
      <dgm:t>
        <a:bodyPr/>
        <a:lstStyle/>
        <a:p>
          <a:endParaRPr lang="it-IT"/>
        </a:p>
      </dgm:t>
    </dgm:pt>
    <dgm:pt modelId="{CC2FEE31-F54D-40C0-A102-4BED1FAB5E54}" type="pres">
      <dgm:prSet presAssocID="{A4373E7C-279F-421A-AFA8-C73571B5D47C}" presName="parentText" presStyleLbl="node1" presStyleIdx="0" presStyleCnt="2" custLinFactNeighborY="-20978">
        <dgm:presLayoutVars>
          <dgm:chMax val="0"/>
          <dgm:bulletEnabled val="1"/>
        </dgm:presLayoutVars>
      </dgm:prSet>
      <dgm:spPr/>
      <dgm:t>
        <a:bodyPr/>
        <a:lstStyle/>
        <a:p>
          <a:endParaRPr lang="it-IT"/>
        </a:p>
      </dgm:t>
    </dgm:pt>
    <dgm:pt modelId="{FA6F4DC3-15E5-49C1-8696-7AF185761FFC}" type="pres">
      <dgm:prSet presAssocID="{C39129D7-B2A2-4CB1-ADB9-111F0076D579}" presName="spacer" presStyleCnt="0"/>
      <dgm:spPr/>
    </dgm:pt>
    <dgm:pt modelId="{188A6318-3C06-4A2B-9CA7-68EF0F247EAD}" type="pres">
      <dgm:prSet presAssocID="{E04DE8B1-0128-454E-9E8B-51C7E6B294E3}" presName="parentText" presStyleLbl="node1" presStyleIdx="1" presStyleCnt="2">
        <dgm:presLayoutVars>
          <dgm:chMax val="0"/>
          <dgm:bulletEnabled val="1"/>
        </dgm:presLayoutVars>
      </dgm:prSet>
      <dgm:spPr/>
      <dgm:t>
        <a:bodyPr/>
        <a:lstStyle/>
        <a:p>
          <a:endParaRPr lang="it-IT"/>
        </a:p>
      </dgm:t>
    </dgm:pt>
  </dgm:ptLst>
  <dgm:cxnLst>
    <dgm:cxn modelId="{F5F62359-DC75-4DEC-8BCD-508C54A9EE41}" srcId="{8537BA2A-CF01-409A-8837-C5ED226C7FD9}" destId="{A4373E7C-279F-421A-AFA8-C73571B5D47C}" srcOrd="0" destOrd="0" parTransId="{B786BD27-2E1D-4C55-A480-AABBB3E7FC62}" sibTransId="{C39129D7-B2A2-4CB1-ADB9-111F0076D579}"/>
    <dgm:cxn modelId="{27EA11ED-B7BC-4D2D-A350-AF110F8D2D30}" srcId="{8537BA2A-CF01-409A-8837-C5ED226C7FD9}" destId="{E04DE8B1-0128-454E-9E8B-51C7E6B294E3}" srcOrd="1" destOrd="0" parTransId="{E8EF2850-96C3-4F0D-AB24-67170CE730E3}" sibTransId="{6E157E86-28EA-4D3D-80F1-FCD26F8C7967}"/>
    <dgm:cxn modelId="{30E3F490-1B06-4F93-BC61-8487CB5C0755}" type="presOf" srcId="{8537BA2A-CF01-409A-8837-C5ED226C7FD9}" destId="{65869193-7A4A-4A3E-A823-8AEEF27C1C79}" srcOrd="0" destOrd="0" presId="urn:microsoft.com/office/officeart/2005/8/layout/vList2"/>
    <dgm:cxn modelId="{420FB123-A443-42D6-BEE5-D205233763EE}" type="presOf" srcId="{E04DE8B1-0128-454E-9E8B-51C7E6B294E3}" destId="{188A6318-3C06-4A2B-9CA7-68EF0F247EAD}" srcOrd="0" destOrd="0" presId="urn:microsoft.com/office/officeart/2005/8/layout/vList2"/>
    <dgm:cxn modelId="{9F787A71-A793-438B-8528-00F0B41D1A24}" type="presOf" srcId="{A4373E7C-279F-421A-AFA8-C73571B5D47C}" destId="{CC2FEE31-F54D-40C0-A102-4BED1FAB5E54}" srcOrd="0" destOrd="0" presId="urn:microsoft.com/office/officeart/2005/8/layout/vList2"/>
    <dgm:cxn modelId="{C56E1ED1-AF62-4BB8-AB73-E826AA35899E}" type="presParOf" srcId="{65869193-7A4A-4A3E-A823-8AEEF27C1C79}" destId="{CC2FEE31-F54D-40C0-A102-4BED1FAB5E54}" srcOrd="0" destOrd="0" presId="urn:microsoft.com/office/officeart/2005/8/layout/vList2"/>
    <dgm:cxn modelId="{49A1E4BC-A5BD-462A-978B-B5CAB9AE46E1}" type="presParOf" srcId="{65869193-7A4A-4A3E-A823-8AEEF27C1C79}" destId="{FA6F4DC3-15E5-49C1-8696-7AF185761FFC}" srcOrd="1" destOrd="0" presId="urn:microsoft.com/office/officeart/2005/8/layout/vList2"/>
    <dgm:cxn modelId="{4CC58C13-B3AC-4E17-A8F5-F27C9FE809BA}" type="presParOf" srcId="{65869193-7A4A-4A3E-A823-8AEEF27C1C79}" destId="{188A6318-3C06-4A2B-9CA7-68EF0F247E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9827B-120B-4885-A0AB-39D21F6E9C88}"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S"/>
        </a:p>
      </dgm:t>
    </dgm:pt>
    <dgm:pt modelId="{57FDD728-2217-45E3-994E-3DF57F270788}">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Team Viewer</a:t>
          </a:r>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Esta aplicación permite el acceso remoto a dispositivos del equipo. Así, puedes compartir y controlar escritorios, realizar reuniones en línea, videoconferencias y transferencia de archivos entre ordenadores.</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72030A86-5DA6-4DCC-92FB-4E5AB5CF3273}" type="parTrans" cxnId="{C355E160-C060-40E0-A0F6-F36AE02C8537}">
      <dgm:prSet/>
      <dgm:spPr/>
      <dgm:t>
        <a:bodyPr/>
        <a:lstStyle/>
        <a:p>
          <a:endParaRPr lang="es-ES" sz="1600">
            <a:latin typeface="Arial Rounded MT Bold" panose="020F0704030504030204" pitchFamily="34" charset="0"/>
          </a:endParaRPr>
        </a:p>
      </dgm:t>
    </dgm:pt>
    <dgm:pt modelId="{4FFFBDC9-36A8-4AEE-BD72-7BD83F677B8F}" type="sibTrans" cxnId="{C355E160-C060-40E0-A0F6-F36AE02C8537}">
      <dgm:prSet/>
      <dgm:spPr/>
      <dgm:t>
        <a:bodyPr/>
        <a:lstStyle/>
        <a:p>
          <a:endParaRPr lang="es-ES" sz="1600">
            <a:latin typeface="Arial Rounded MT Bold" panose="020F0704030504030204" pitchFamily="34" charset="0"/>
          </a:endParaRPr>
        </a:p>
      </dgm:t>
    </dgm:pt>
    <dgm:pt modelId="{DC508D74-1451-4D47-BA94-F5CFAC17E7B4}">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Dropbox</a:t>
          </a:r>
          <a:r>
            <a:rPr lang="en-GB" sz="1600" dirty="0">
              <a:latin typeface="Arial" panose="020B0604020202020204" pitchFamily="34" charset="0"/>
              <a:cs typeface="Arial" panose="020B0604020202020204" pitchFamily="34" charset="0"/>
            </a:rPr>
            <a:t>: Uno de los </a:t>
          </a:r>
          <a:r>
            <a:rPr lang="es-ES" sz="1600" dirty="0">
              <a:latin typeface="Arial" panose="020B0604020202020204" pitchFamily="34" charset="0"/>
              <a:cs typeface="Arial" panose="020B0604020202020204" pitchFamily="34" charset="0"/>
            </a:rPr>
            <a:t>sistemas de almacenamiento en La Nube más conocidos. Esta plataforma te permite guardar y compartir tus archivos en un disco duro virtual, de modo que tus elementos multimedia están a salvo y son accesibles desde cualquier dispositivo. </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3A61E30D-D3C7-419A-A4AF-96549332940D}" type="parTrans" cxnId="{9B332CD7-B6A9-4F5E-BAD7-ABBF415EE905}">
      <dgm:prSet/>
      <dgm:spPr/>
      <dgm:t>
        <a:bodyPr/>
        <a:lstStyle/>
        <a:p>
          <a:endParaRPr lang="es-ES" sz="1600">
            <a:latin typeface="Arial Rounded MT Bold" panose="020F0704030504030204" pitchFamily="34" charset="0"/>
          </a:endParaRPr>
        </a:p>
      </dgm:t>
    </dgm:pt>
    <dgm:pt modelId="{337CC1EE-4CFA-4493-A5E2-A9141DF7CC74}" type="sibTrans" cxnId="{9B332CD7-B6A9-4F5E-BAD7-ABBF415EE905}">
      <dgm:prSet/>
      <dgm:spPr/>
      <dgm:t>
        <a:bodyPr/>
        <a:lstStyle/>
        <a:p>
          <a:endParaRPr lang="es-ES" sz="1600">
            <a:latin typeface="Arial Rounded MT Bold" panose="020F0704030504030204" pitchFamily="34" charset="0"/>
          </a:endParaRPr>
        </a:p>
      </dgm:t>
    </dgm:pt>
    <dgm:pt modelId="{D5E3F2F7-C9E6-47DE-940E-C4935FF28809}" type="pres">
      <dgm:prSet presAssocID="{9BF9827B-120B-4885-A0AB-39D21F6E9C88}" presName="linear" presStyleCnt="0">
        <dgm:presLayoutVars>
          <dgm:dir/>
          <dgm:animLvl val="lvl"/>
          <dgm:resizeHandles val="exact"/>
        </dgm:presLayoutVars>
      </dgm:prSet>
      <dgm:spPr/>
      <dgm:t>
        <a:bodyPr/>
        <a:lstStyle/>
        <a:p>
          <a:endParaRPr lang="it-IT"/>
        </a:p>
      </dgm:t>
    </dgm:pt>
    <dgm:pt modelId="{D494F088-72B3-425E-B24B-7AD9962C95E5}" type="pres">
      <dgm:prSet presAssocID="{57FDD728-2217-45E3-994E-3DF57F270788}" presName="parentLin" presStyleCnt="0"/>
      <dgm:spPr/>
    </dgm:pt>
    <dgm:pt modelId="{C14A4037-BC41-487E-AF8E-CBC7DDB353C1}" type="pres">
      <dgm:prSet presAssocID="{57FDD728-2217-45E3-994E-3DF57F270788}" presName="parentLeftMargin" presStyleLbl="node1" presStyleIdx="0" presStyleCnt="2"/>
      <dgm:spPr/>
      <dgm:t>
        <a:bodyPr/>
        <a:lstStyle/>
        <a:p>
          <a:endParaRPr lang="it-IT"/>
        </a:p>
      </dgm:t>
    </dgm:pt>
    <dgm:pt modelId="{2FFFA386-6662-4F69-802D-69CCC4916BB3}" type="pres">
      <dgm:prSet presAssocID="{57FDD728-2217-45E3-994E-3DF57F270788}" presName="parentText" presStyleLbl="node1" presStyleIdx="0" presStyleCnt="2" custScaleX="109126" custScaleY="351124">
        <dgm:presLayoutVars>
          <dgm:chMax val="0"/>
          <dgm:bulletEnabled val="1"/>
        </dgm:presLayoutVars>
      </dgm:prSet>
      <dgm:spPr/>
      <dgm:t>
        <a:bodyPr/>
        <a:lstStyle/>
        <a:p>
          <a:endParaRPr lang="it-IT"/>
        </a:p>
      </dgm:t>
    </dgm:pt>
    <dgm:pt modelId="{67F88509-941D-4336-8B80-E23E8E7307CA}" type="pres">
      <dgm:prSet presAssocID="{57FDD728-2217-45E3-994E-3DF57F270788}" presName="negativeSpace" presStyleCnt="0"/>
      <dgm:spPr/>
    </dgm:pt>
    <dgm:pt modelId="{9D30E180-FDFF-4945-B308-6DAC5A7D8357}" type="pres">
      <dgm:prSet presAssocID="{57FDD728-2217-45E3-994E-3DF57F270788}" presName="childText" presStyleLbl="conFgAcc1" presStyleIdx="0" presStyleCnt="2">
        <dgm:presLayoutVars>
          <dgm:bulletEnabled val="1"/>
        </dgm:presLayoutVars>
      </dgm:prSet>
      <dgm:spPr/>
    </dgm:pt>
    <dgm:pt modelId="{D988D480-17E4-4FF2-8089-5A83708A08DC}" type="pres">
      <dgm:prSet presAssocID="{4FFFBDC9-36A8-4AEE-BD72-7BD83F677B8F}" presName="spaceBetweenRectangles" presStyleCnt="0"/>
      <dgm:spPr/>
    </dgm:pt>
    <dgm:pt modelId="{58904BBF-CF79-4342-8763-E13999944174}" type="pres">
      <dgm:prSet presAssocID="{DC508D74-1451-4D47-BA94-F5CFAC17E7B4}" presName="parentLin" presStyleCnt="0"/>
      <dgm:spPr/>
    </dgm:pt>
    <dgm:pt modelId="{1F69D9CE-B6FC-4F05-AF88-FD7AAB0A33F4}" type="pres">
      <dgm:prSet presAssocID="{DC508D74-1451-4D47-BA94-F5CFAC17E7B4}" presName="parentLeftMargin" presStyleLbl="node1" presStyleIdx="0" presStyleCnt="2"/>
      <dgm:spPr/>
      <dgm:t>
        <a:bodyPr/>
        <a:lstStyle/>
        <a:p>
          <a:endParaRPr lang="it-IT"/>
        </a:p>
      </dgm:t>
    </dgm:pt>
    <dgm:pt modelId="{8FB6FEBC-E17E-4EDF-A0F8-83A1195DABC6}" type="pres">
      <dgm:prSet presAssocID="{DC508D74-1451-4D47-BA94-F5CFAC17E7B4}" presName="parentText" presStyleLbl="node1" presStyleIdx="1" presStyleCnt="2" custScaleX="109411" custScaleY="351124">
        <dgm:presLayoutVars>
          <dgm:chMax val="0"/>
          <dgm:bulletEnabled val="1"/>
        </dgm:presLayoutVars>
      </dgm:prSet>
      <dgm:spPr/>
      <dgm:t>
        <a:bodyPr/>
        <a:lstStyle/>
        <a:p>
          <a:endParaRPr lang="it-IT"/>
        </a:p>
      </dgm:t>
    </dgm:pt>
    <dgm:pt modelId="{2887BD74-CF81-442C-9030-CB4943A8FD25}" type="pres">
      <dgm:prSet presAssocID="{DC508D74-1451-4D47-BA94-F5CFAC17E7B4}" presName="negativeSpace" presStyleCnt="0"/>
      <dgm:spPr/>
    </dgm:pt>
    <dgm:pt modelId="{A6466EDE-F833-4382-8F74-B5ABDAADE0C8}" type="pres">
      <dgm:prSet presAssocID="{DC508D74-1451-4D47-BA94-F5CFAC17E7B4}" presName="childText" presStyleLbl="conFgAcc1" presStyleIdx="1" presStyleCnt="2">
        <dgm:presLayoutVars>
          <dgm:bulletEnabled val="1"/>
        </dgm:presLayoutVars>
      </dgm:prSet>
      <dgm:spPr/>
    </dgm:pt>
  </dgm:ptLst>
  <dgm:cxnLst>
    <dgm:cxn modelId="{C355E160-C060-40E0-A0F6-F36AE02C8537}" srcId="{9BF9827B-120B-4885-A0AB-39D21F6E9C88}" destId="{57FDD728-2217-45E3-994E-3DF57F270788}" srcOrd="0" destOrd="0" parTransId="{72030A86-5DA6-4DCC-92FB-4E5AB5CF3273}" sibTransId="{4FFFBDC9-36A8-4AEE-BD72-7BD83F677B8F}"/>
    <dgm:cxn modelId="{3A412B54-58C9-45C1-B4FF-F542C8579B60}" type="presOf" srcId="{57FDD728-2217-45E3-994E-3DF57F270788}" destId="{2FFFA386-6662-4F69-802D-69CCC4916BB3}" srcOrd="1" destOrd="0" presId="urn:microsoft.com/office/officeart/2005/8/layout/list1"/>
    <dgm:cxn modelId="{FD085195-51F0-4D9B-9B1D-8496B782C9B5}" type="presOf" srcId="{DC508D74-1451-4D47-BA94-F5CFAC17E7B4}" destId="{8FB6FEBC-E17E-4EDF-A0F8-83A1195DABC6}" srcOrd="1" destOrd="0" presId="urn:microsoft.com/office/officeart/2005/8/layout/list1"/>
    <dgm:cxn modelId="{9B332CD7-B6A9-4F5E-BAD7-ABBF415EE905}" srcId="{9BF9827B-120B-4885-A0AB-39D21F6E9C88}" destId="{DC508D74-1451-4D47-BA94-F5CFAC17E7B4}" srcOrd="1" destOrd="0" parTransId="{3A61E30D-D3C7-419A-A4AF-96549332940D}" sibTransId="{337CC1EE-4CFA-4493-A5E2-A9141DF7CC74}"/>
    <dgm:cxn modelId="{65E3CFB2-DF11-4BF9-8EBD-C3E9F1F76595}" type="presOf" srcId="{DC508D74-1451-4D47-BA94-F5CFAC17E7B4}" destId="{1F69D9CE-B6FC-4F05-AF88-FD7AAB0A33F4}" srcOrd="0" destOrd="0" presId="urn:microsoft.com/office/officeart/2005/8/layout/list1"/>
    <dgm:cxn modelId="{204A4FDB-DEA4-4CFC-92C0-87B826342230}" type="presOf" srcId="{9BF9827B-120B-4885-A0AB-39D21F6E9C88}" destId="{D5E3F2F7-C9E6-47DE-940E-C4935FF28809}" srcOrd="0" destOrd="0" presId="urn:microsoft.com/office/officeart/2005/8/layout/list1"/>
    <dgm:cxn modelId="{8D29C371-4152-488C-B87E-21D93C034EC3}" type="presOf" srcId="{57FDD728-2217-45E3-994E-3DF57F270788}" destId="{C14A4037-BC41-487E-AF8E-CBC7DDB353C1}" srcOrd="0" destOrd="0" presId="urn:microsoft.com/office/officeart/2005/8/layout/list1"/>
    <dgm:cxn modelId="{B7DA18F3-6AD9-4A37-98A7-5902E8A86E5E}" type="presParOf" srcId="{D5E3F2F7-C9E6-47DE-940E-C4935FF28809}" destId="{D494F088-72B3-425E-B24B-7AD9962C95E5}" srcOrd="0" destOrd="0" presId="urn:microsoft.com/office/officeart/2005/8/layout/list1"/>
    <dgm:cxn modelId="{79DEE5B6-0CE1-4636-A9D4-E89ECAF2D7E2}" type="presParOf" srcId="{D494F088-72B3-425E-B24B-7AD9962C95E5}" destId="{C14A4037-BC41-487E-AF8E-CBC7DDB353C1}" srcOrd="0" destOrd="0" presId="urn:microsoft.com/office/officeart/2005/8/layout/list1"/>
    <dgm:cxn modelId="{A84F9CA7-17AA-4318-AB1B-1277781941C5}" type="presParOf" srcId="{D494F088-72B3-425E-B24B-7AD9962C95E5}" destId="{2FFFA386-6662-4F69-802D-69CCC4916BB3}" srcOrd="1" destOrd="0" presId="urn:microsoft.com/office/officeart/2005/8/layout/list1"/>
    <dgm:cxn modelId="{EC635AD4-72D9-41B6-B463-3E049948400D}" type="presParOf" srcId="{D5E3F2F7-C9E6-47DE-940E-C4935FF28809}" destId="{67F88509-941D-4336-8B80-E23E8E7307CA}" srcOrd="1" destOrd="0" presId="urn:microsoft.com/office/officeart/2005/8/layout/list1"/>
    <dgm:cxn modelId="{A6A81D9E-B9AF-4960-93A9-33EA710DF3C0}" type="presParOf" srcId="{D5E3F2F7-C9E6-47DE-940E-C4935FF28809}" destId="{9D30E180-FDFF-4945-B308-6DAC5A7D8357}" srcOrd="2" destOrd="0" presId="urn:microsoft.com/office/officeart/2005/8/layout/list1"/>
    <dgm:cxn modelId="{B88B91AB-C06D-439D-9522-B088E733FCF8}" type="presParOf" srcId="{D5E3F2F7-C9E6-47DE-940E-C4935FF28809}" destId="{D988D480-17E4-4FF2-8089-5A83708A08DC}" srcOrd="3" destOrd="0" presId="urn:microsoft.com/office/officeart/2005/8/layout/list1"/>
    <dgm:cxn modelId="{756ACBE4-58FF-4DEB-A0EE-EA9F6AFA75FF}" type="presParOf" srcId="{D5E3F2F7-C9E6-47DE-940E-C4935FF28809}" destId="{58904BBF-CF79-4342-8763-E13999944174}" srcOrd="4" destOrd="0" presId="urn:microsoft.com/office/officeart/2005/8/layout/list1"/>
    <dgm:cxn modelId="{6DC90BE9-8A84-4D80-92D7-68806A358EC9}" type="presParOf" srcId="{58904BBF-CF79-4342-8763-E13999944174}" destId="{1F69D9CE-B6FC-4F05-AF88-FD7AAB0A33F4}" srcOrd="0" destOrd="0" presId="urn:microsoft.com/office/officeart/2005/8/layout/list1"/>
    <dgm:cxn modelId="{8314771B-FB49-4559-B139-6DF287ACCFCE}" type="presParOf" srcId="{58904BBF-CF79-4342-8763-E13999944174}" destId="{8FB6FEBC-E17E-4EDF-A0F8-83A1195DABC6}" srcOrd="1" destOrd="0" presId="urn:microsoft.com/office/officeart/2005/8/layout/list1"/>
    <dgm:cxn modelId="{C0BF1396-91C6-4C6F-9327-36E5652F8948}" type="presParOf" srcId="{D5E3F2F7-C9E6-47DE-940E-C4935FF28809}" destId="{2887BD74-CF81-442C-9030-CB4943A8FD25}" srcOrd="5" destOrd="0" presId="urn:microsoft.com/office/officeart/2005/8/layout/list1"/>
    <dgm:cxn modelId="{AB35CD91-C2AE-4EE0-AD74-641B4EAA4308}" type="presParOf" srcId="{D5E3F2F7-C9E6-47DE-940E-C4935FF28809}" destId="{A6466EDE-F833-4382-8F74-B5ABDAADE0C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C5AA2-1E4B-483C-A836-7DEE9321C837}"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s-ES"/>
        </a:p>
      </dgm:t>
    </dgm:pt>
    <dgm:pt modelId="{71A9CEB3-724D-4B7F-8BAE-FDF515B844A6}">
      <dgm:prSet custT="1"/>
      <dgm:spPr/>
      <dgm:t>
        <a:bodyPr/>
        <a:lstStyle/>
        <a:p>
          <a:pPr algn="just"/>
          <a:r>
            <a:rPr lang="en-GB" sz="1600" dirty="0">
              <a:solidFill>
                <a:srgbClr val="0594A9"/>
              </a:solidFill>
              <a:latin typeface="Arial" panose="020B0604020202020204" pitchFamily="34" charset="0"/>
              <a:cs typeface="Arial" panose="020B0604020202020204" pitchFamily="34" charset="0"/>
            </a:rPr>
            <a:t>Monday.com: </a:t>
          </a:r>
          <a:r>
            <a:rPr lang="es-ES" sz="1600" dirty="0">
              <a:latin typeface="Arial" panose="020B0604020202020204" pitchFamily="34" charset="0"/>
              <a:cs typeface="Arial" panose="020B0604020202020204" pitchFamily="34" charset="0"/>
            </a:rPr>
            <a:t>Este software permite planificar y gestionar en un solo espacio de trabajo la mayoría de las tareas de una empresa. Esto incluye gestión de tareas y  proyectos, CRM, marketing, diseño, recursos humanos…</a:t>
          </a:r>
        </a:p>
      </dgm:t>
    </dgm:pt>
    <dgm:pt modelId="{D257EA30-9577-446B-8910-5805480542F7}" type="par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FE7DEF91-3CD5-4A8A-B871-D3F6C0E66760}" type="sib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6C91C39F-3368-4C29-A6B0-5B9B7A2C1DEE}">
      <dgm:prSet custT="1"/>
      <dgm:spPr/>
      <dgm:t>
        <a:bodyPr/>
        <a:lstStyle/>
        <a:p>
          <a:pPr algn="l"/>
          <a:endParaRPr lang="es-ES" sz="1600" dirty="0">
            <a:solidFill>
              <a:schemeClr val="bg1"/>
            </a:solidFill>
            <a:latin typeface="Arial" panose="020B0604020202020204" pitchFamily="34" charset="0"/>
            <a:cs typeface="Arial" panose="020B0604020202020204" pitchFamily="34" charset="0"/>
          </a:endParaRPr>
        </a:p>
      </dgm:t>
    </dgm:pt>
    <dgm:pt modelId="{D9188FC2-7537-44BB-841E-22D28820A3AE}" type="parTrans" cxnId="{356389CA-F6F2-43FE-94A2-7885CCBC9E3A}">
      <dgm:prSet/>
      <dgm:spPr/>
      <dgm:t>
        <a:bodyPr/>
        <a:lstStyle/>
        <a:p>
          <a:endParaRPr lang="es-ES" sz="1600">
            <a:solidFill>
              <a:schemeClr val="bg1"/>
            </a:solidFill>
            <a:latin typeface="Arial Rounded MT Bold" panose="020F0704030504030204" pitchFamily="34" charset="0"/>
          </a:endParaRPr>
        </a:p>
      </dgm:t>
    </dgm:pt>
    <dgm:pt modelId="{CD5CC2A7-9A46-4D45-8E83-587FD7F38DC1}" type="sibTrans" cxnId="{356389CA-F6F2-43FE-94A2-7885CCBC9E3A}">
      <dgm:prSet/>
      <dgm:spPr>
        <a:solidFill>
          <a:srgbClr val="FFC000"/>
        </a:solidFill>
      </dgm:spPr>
      <dgm:t>
        <a:bodyPr/>
        <a:lstStyle/>
        <a:p>
          <a:endParaRPr lang="es-ES" sz="1600">
            <a:solidFill>
              <a:schemeClr val="bg1"/>
            </a:solidFill>
            <a:latin typeface="Arial Rounded MT Bold" panose="020F0704030504030204" pitchFamily="34" charset="0"/>
          </a:endParaRPr>
        </a:p>
      </dgm:t>
    </dgm:pt>
    <dgm:pt modelId="{DDED9A2A-4832-4499-888D-9F33989BB769}">
      <dgm:prSet custT="1"/>
      <dgm:spPr/>
      <dgm:t>
        <a:bodyPr/>
        <a:lstStyle/>
        <a:p>
          <a:r>
            <a:rPr lang="en-GB" sz="1600" dirty="0">
              <a:solidFill>
                <a:srgbClr val="0594A9"/>
              </a:solidFill>
              <a:latin typeface="Arial" panose="020B0604020202020204" pitchFamily="34" charset="0"/>
              <a:cs typeface="Arial" panose="020B0604020202020204" pitchFamily="34" charset="0"/>
            </a:rPr>
            <a:t>ClickUp: </a:t>
          </a:r>
          <a:r>
            <a:rPr lang="es-ES" sz="1600" dirty="0">
              <a:latin typeface="Arial" panose="020B0604020202020204" pitchFamily="34" charset="0"/>
              <a:cs typeface="Arial" panose="020B0604020202020204" pitchFamily="34" charset="0"/>
            </a:rPr>
            <a:t>es una plataforma todo en uno que ofrece gestión de proyectos y archivos, listas de tareas, correo electrónico y mensajería, seguimiento y control… Además, es completamente personalizable, permitiendo a los usuarios importar información de otros proyectos y gestores.</a:t>
          </a:r>
        </a:p>
      </dgm:t>
    </dgm:pt>
    <dgm:pt modelId="{91E3F04D-5828-431C-86C9-89D718C175C7}" type="par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3F9638CE-0A15-4772-9866-BB416E524A49}" type="sib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9E989819-12DE-443F-BEAB-BA58AC45A8FF}" type="pres">
      <dgm:prSet presAssocID="{EA9C5AA2-1E4B-483C-A836-7DEE9321C837}" presName="Name0" presStyleCnt="0">
        <dgm:presLayoutVars>
          <dgm:chMax val="7"/>
          <dgm:chPref val="7"/>
          <dgm:dir/>
        </dgm:presLayoutVars>
      </dgm:prSet>
      <dgm:spPr/>
      <dgm:t>
        <a:bodyPr/>
        <a:lstStyle/>
        <a:p>
          <a:endParaRPr lang="it-IT"/>
        </a:p>
      </dgm:t>
    </dgm:pt>
    <dgm:pt modelId="{92FC650A-1B43-40DD-A167-46653270FDD6}" type="pres">
      <dgm:prSet presAssocID="{EA9C5AA2-1E4B-483C-A836-7DEE9321C837}" presName="Name1" presStyleCnt="0"/>
      <dgm:spPr/>
    </dgm:pt>
    <dgm:pt modelId="{D6C62A71-D27D-4BD4-86AE-A162930EBEBE}" type="pres">
      <dgm:prSet presAssocID="{EA9C5AA2-1E4B-483C-A836-7DEE9321C837}" presName="cycle" presStyleCnt="0"/>
      <dgm:spPr/>
    </dgm:pt>
    <dgm:pt modelId="{08C73854-C25A-4EDA-8AEC-7298D89269E9}" type="pres">
      <dgm:prSet presAssocID="{EA9C5AA2-1E4B-483C-A836-7DEE9321C837}" presName="srcNode" presStyleLbl="node1" presStyleIdx="0" presStyleCnt="2"/>
      <dgm:spPr/>
    </dgm:pt>
    <dgm:pt modelId="{97E6B7AB-99B2-4190-A93A-D4446F5AC24A}" type="pres">
      <dgm:prSet presAssocID="{EA9C5AA2-1E4B-483C-A836-7DEE9321C837}" presName="conn" presStyleLbl="parChTrans1D2" presStyleIdx="0" presStyleCnt="1"/>
      <dgm:spPr/>
      <dgm:t>
        <a:bodyPr/>
        <a:lstStyle/>
        <a:p>
          <a:endParaRPr lang="it-IT"/>
        </a:p>
      </dgm:t>
    </dgm:pt>
    <dgm:pt modelId="{166BE103-3475-4E8E-8418-5AC55AD8CB66}" type="pres">
      <dgm:prSet presAssocID="{EA9C5AA2-1E4B-483C-A836-7DEE9321C837}" presName="extraNode" presStyleLbl="node1" presStyleIdx="0" presStyleCnt="2"/>
      <dgm:spPr/>
    </dgm:pt>
    <dgm:pt modelId="{3B0A5C6C-09D8-49B9-888C-0760B98691C1}" type="pres">
      <dgm:prSet presAssocID="{EA9C5AA2-1E4B-483C-A836-7DEE9321C837}" presName="dstNode" presStyleLbl="node1" presStyleIdx="0" presStyleCnt="2"/>
      <dgm:spPr/>
    </dgm:pt>
    <dgm:pt modelId="{1DA6966D-0622-4D1A-8FC8-266D8931B814}" type="pres">
      <dgm:prSet presAssocID="{71A9CEB3-724D-4B7F-8BAE-FDF515B844A6}" presName="text_1" presStyleLbl="node1" presStyleIdx="0" presStyleCnt="2">
        <dgm:presLayoutVars>
          <dgm:bulletEnabled val="1"/>
        </dgm:presLayoutVars>
      </dgm:prSet>
      <dgm:spPr/>
      <dgm:t>
        <a:bodyPr/>
        <a:lstStyle/>
        <a:p>
          <a:endParaRPr lang="it-IT"/>
        </a:p>
      </dgm:t>
    </dgm:pt>
    <dgm:pt modelId="{441BE2E5-F894-4BCB-BD7B-EAABD1AB8E57}" type="pres">
      <dgm:prSet presAssocID="{71A9CEB3-724D-4B7F-8BAE-FDF515B844A6}" presName="accent_1" presStyleCnt="0"/>
      <dgm:spPr/>
    </dgm:pt>
    <dgm:pt modelId="{78DE1BA0-7839-4BB8-B242-A72A2BAFF6DC}" type="pres">
      <dgm:prSet presAssocID="{71A9CEB3-724D-4B7F-8BAE-FDF515B844A6}" presName="accentRepeatNode" presStyleLbl="solidFgAcc1" presStyleIdx="0" presStyleCnt="2" custLinFactNeighborX="-6186" custLinFactNeighborY="-6325"/>
      <dgm:spPr>
        <a:solidFill>
          <a:schemeClr val="bg1"/>
        </a:solidFill>
      </dgm:spPr>
    </dgm:pt>
    <dgm:pt modelId="{D9E2A19D-FBCE-4E52-BDEE-E18BA6EECA00}" type="pres">
      <dgm:prSet presAssocID="{DDED9A2A-4832-4499-888D-9F33989BB769}" presName="text_2" presStyleLbl="node1" presStyleIdx="1" presStyleCnt="2" custScaleY="116153" custLinFactNeighborX="245" custLinFactNeighborY="-4118">
        <dgm:presLayoutVars>
          <dgm:bulletEnabled val="1"/>
        </dgm:presLayoutVars>
      </dgm:prSet>
      <dgm:spPr/>
      <dgm:t>
        <a:bodyPr/>
        <a:lstStyle/>
        <a:p>
          <a:endParaRPr lang="it-IT"/>
        </a:p>
      </dgm:t>
    </dgm:pt>
    <dgm:pt modelId="{EB277869-EEB8-4165-8A5D-35B25DBA3513}" type="pres">
      <dgm:prSet presAssocID="{DDED9A2A-4832-4499-888D-9F33989BB769}" presName="accent_2" presStyleCnt="0"/>
      <dgm:spPr/>
    </dgm:pt>
    <dgm:pt modelId="{44A43FF7-AC94-45C3-808D-001D8581F836}" type="pres">
      <dgm:prSet presAssocID="{DDED9A2A-4832-4499-888D-9F33989BB769}" presName="accentRepeatNode" presStyleLbl="solidFgAcc1" presStyleIdx="1" presStyleCnt="2" custLinFactNeighborX="-6186" custLinFactNeighborY="-6325"/>
      <dgm:spPr>
        <a:solidFill>
          <a:schemeClr val="bg1"/>
        </a:solidFill>
      </dgm:spPr>
    </dgm:pt>
  </dgm:ptLst>
  <dgm:cxnLst>
    <dgm:cxn modelId="{1C3A74E7-A1D6-4569-A126-AB524DF589AB}" type="presOf" srcId="{EA9C5AA2-1E4B-483C-A836-7DEE9321C837}" destId="{9E989819-12DE-443F-BEAB-BA58AC45A8FF}" srcOrd="0" destOrd="0" presId="urn:microsoft.com/office/officeart/2008/layout/VerticalCurvedList"/>
    <dgm:cxn modelId="{7608DBA9-BE66-4B3B-857B-1F7A86115154}" srcId="{EA9C5AA2-1E4B-483C-A836-7DEE9321C837}" destId="{DDED9A2A-4832-4499-888D-9F33989BB769}" srcOrd="1" destOrd="0" parTransId="{91E3F04D-5828-431C-86C9-89D718C175C7}" sibTransId="{3F9638CE-0A15-4772-9866-BB416E524A49}"/>
    <dgm:cxn modelId="{AC565BB5-3A5B-4B3D-8F1C-AA53CE2D66C1}" type="presOf" srcId="{6C91C39F-3368-4C29-A6B0-5B9B7A2C1DEE}" destId="{1DA6966D-0622-4D1A-8FC8-266D8931B814}" srcOrd="0" destOrd="1" presId="urn:microsoft.com/office/officeart/2008/layout/VerticalCurvedList"/>
    <dgm:cxn modelId="{FCC9896B-273A-410B-B9B5-0AF763E1C3C9}" type="presOf" srcId="{CD5CC2A7-9A46-4D45-8E83-587FD7F38DC1}" destId="{97E6B7AB-99B2-4190-A93A-D4446F5AC24A}" srcOrd="0" destOrd="0" presId="urn:microsoft.com/office/officeart/2008/layout/VerticalCurvedList"/>
    <dgm:cxn modelId="{34AD5C78-CF4E-4304-ADCD-0753A0078E72}" type="presOf" srcId="{71A9CEB3-724D-4B7F-8BAE-FDF515B844A6}" destId="{1DA6966D-0622-4D1A-8FC8-266D8931B814}" srcOrd="0" destOrd="0" presId="urn:microsoft.com/office/officeart/2008/layout/VerticalCurvedList"/>
    <dgm:cxn modelId="{356389CA-F6F2-43FE-94A2-7885CCBC9E3A}" srcId="{71A9CEB3-724D-4B7F-8BAE-FDF515B844A6}" destId="{6C91C39F-3368-4C29-A6B0-5B9B7A2C1DEE}" srcOrd="0" destOrd="0" parTransId="{D9188FC2-7537-44BB-841E-22D28820A3AE}" sibTransId="{CD5CC2A7-9A46-4D45-8E83-587FD7F38DC1}"/>
    <dgm:cxn modelId="{1DAAB80E-0B60-4CB3-815E-10DE9521D9D1}" srcId="{EA9C5AA2-1E4B-483C-A836-7DEE9321C837}" destId="{71A9CEB3-724D-4B7F-8BAE-FDF515B844A6}" srcOrd="0" destOrd="0" parTransId="{D257EA30-9577-446B-8910-5805480542F7}" sibTransId="{FE7DEF91-3CD5-4A8A-B871-D3F6C0E66760}"/>
    <dgm:cxn modelId="{AA0FC73B-F572-4388-90DE-056595C14516}" type="presOf" srcId="{DDED9A2A-4832-4499-888D-9F33989BB769}" destId="{D9E2A19D-FBCE-4E52-BDEE-E18BA6EECA00}" srcOrd="0" destOrd="0" presId="urn:microsoft.com/office/officeart/2008/layout/VerticalCurvedList"/>
    <dgm:cxn modelId="{A19EAD8F-9564-4107-9B86-3892CB2AC860}" type="presParOf" srcId="{9E989819-12DE-443F-BEAB-BA58AC45A8FF}" destId="{92FC650A-1B43-40DD-A167-46653270FDD6}" srcOrd="0" destOrd="0" presId="urn:microsoft.com/office/officeart/2008/layout/VerticalCurvedList"/>
    <dgm:cxn modelId="{1EE48878-824E-4A63-B753-960D040AB3A6}" type="presParOf" srcId="{92FC650A-1B43-40DD-A167-46653270FDD6}" destId="{D6C62A71-D27D-4BD4-86AE-A162930EBEBE}" srcOrd="0" destOrd="0" presId="urn:microsoft.com/office/officeart/2008/layout/VerticalCurvedList"/>
    <dgm:cxn modelId="{0EFCB57D-408E-4E93-9EFA-46715054C506}" type="presParOf" srcId="{D6C62A71-D27D-4BD4-86AE-A162930EBEBE}" destId="{08C73854-C25A-4EDA-8AEC-7298D89269E9}" srcOrd="0" destOrd="0" presId="urn:microsoft.com/office/officeart/2008/layout/VerticalCurvedList"/>
    <dgm:cxn modelId="{E07F73C1-FC6D-41AC-9C94-BEFBCD782AC6}" type="presParOf" srcId="{D6C62A71-D27D-4BD4-86AE-A162930EBEBE}" destId="{97E6B7AB-99B2-4190-A93A-D4446F5AC24A}" srcOrd="1" destOrd="0" presId="urn:microsoft.com/office/officeart/2008/layout/VerticalCurvedList"/>
    <dgm:cxn modelId="{0D31359B-BCB6-4BC9-AA4C-90AC41C2628D}" type="presParOf" srcId="{D6C62A71-D27D-4BD4-86AE-A162930EBEBE}" destId="{166BE103-3475-4E8E-8418-5AC55AD8CB66}" srcOrd="2" destOrd="0" presId="urn:microsoft.com/office/officeart/2008/layout/VerticalCurvedList"/>
    <dgm:cxn modelId="{80A21BC4-C877-4C89-AB3B-308ABD31C5DF}" type="presParOf" srcId="{D6C62A71-D27D-4BD4-86AE-A162930EBEBE}" destId="{3B0A5C6C-09D8-49B9-888C-0760B98691C1}" srcOrd="3" destOrd="0" presId="urn:microsoft.com/office/officeart/2008/layout/VerticalCurvedList"/>
    <dgm:cxn modelId="{DBAD64B8-15AA-4BE0-A77A-887532D3F71C}" type="presParOf" srcId="{92FC650A-1B43-40DD-A167-46653270FDD6}" destId="{1DA6966D-0622-4D1A-8FC8-266D8931B814}" srcOrd="1" destOrd="0" presId="urn:microsoft.com/office/officeart/2008/layout/VerticalCurvedList"/>
    <dgm:cxn modelId="{4C8BF8ED-40B3-4224-A228-5E5185FB2CE2}" type="presParOf" srcId="{92FC650A-1B43-40DD-A167-46653270FDD6}" destId="{441BE2E5-F894-4BCB-BD7B-EAABD1AB8E57}" srcOrd="2" destOrd="0" presId="urn:microsoft.com/office/officeart/2008/layout/VerticalCurvedList"/>
    <dgm:cxn modelId="{70D81478-E11F-4A6A-A222-DCCEA3652318}" type="presParOf" srcId="{441BE2E5-F894-4BCB-BD7B-EAABD1AB8E57}" destId="{78DE1BA0-7839-4BB8-B242-A72A2BAFF6DC}" srcOrd="0" destOrd="0" presId="urn:microsoft.com/office/officeart/2008/layout/VerticalCurvedList"/>
    <dgm:cxn modelId="{69D749E7-0235-47EB-A2C9-CD7C859F644A}" type="presParOf" srcId="{92FC650A-1B43-40DD-A167-46653270FDD6}" destId="{D9E2A19D-FBCE-4E52-BDEE-E18BA6EECA00}" srcOrd="3" destOrd="0" presId="urn:microsoft.com/office/officeart/2008/layout/VerticalCurvedList"/>
    <dgm:cxn modelId="{C68E97A6-42B4-4369-921D-D89C515FD2B4}" type="presParOf" srcId="{92FC650A-1B43-40DD-A167-46653270FDD6}" destId="{EB277869-EEB8-4165-8A5D-35B25DBA3513}" srcOrd="4" destOrd="0" presId="urn:microsoft.com/office/officeart/2008/layout/VerticalCurvedList"/>
    <dgm:cxn modelId="{94F1D945-EC05-4436-81A2-77945C437445}" type="presParOf" srcId="{EB277869-EEB8-4165-8A5D-35B25DBA3513}" destId="{44A43FF7-AC94-45C3-808D-001D8581F8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E2EA7D-CF33-40A4-BFB2-A75F12B6D4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4B634EB-D31A-4969-B72F-6B9F2C734B51}">
      <dgm:prSet custT="1"/>
      <dgm:spPr>
        <a:solidFill>
          <a:srgbClr val="0594A9"/>
        </a:solidFill>
      </dgm:spPr>
      <dgm:t>
        <a:bodyPr/>
        <a:lstStyle/>
        <a:p>
          <a:r>
            <a:rPr lang="en-GB" sz="1600" dirty="0">
              <a:solidFill>
                <a:srgbClr val="FFC000"/>
              </a:solidFill>
              <a:latin typeface="Arial" panose="020B0604020202020204" pitchFamily="34" charset="0"/>
              <a:cs typeface="Arial" panose="020B0604020202020204" pitchFamily="34" charset="0"/>
            </a:rPr>
            <a:t>Zoom</a:t>
          </a:r>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este servicio de videoconferencia en la nube se utiliza para establecer reuniones online, que pueden ser grabadas. Una opción completa y profesional para las PYMES.</a:t>
          </a:r>
        </a:p>
      </dgm:t>
    </dgm:pt>
    <dgm:pt modelId="{E686E7B8-7571-41DD-B30E-EC36FF7BBD5A}" type="parTrans" cxnId="{1B06D57C-F79D-4359-B375-094AD0A5424A}">
      <dgm:prSet/>
      <dgm:spPr/>
      <dgm:t>
        <a:bodyPr/>
        <a:lstStyle/>
        <a:p>
          <a:endParaRPr lang="es-ES" sz="1600">
            <a:latin typeface="Arial Rounded MT Bold" panose="020F0704030504030204" pitchFamily="34" charset="0"/>
          </a:endParaRPr>
        </a:p>
      </dgm:t>
    </dgm:pt>
    <dgm:pt modelId="{89F05C3F-1C52-44AE-BB69-C58848E52CD9}" type="sibTrans" cxnId="{1B06D57C-F79D-4359-B375-094AD0A5424A}">
      <dgm:prSet/>
      <dgm:spPr/>
      <dgm:t>
        <a:bodyPr/>
        <a:lstStyle/>
        <a:p>
          <a:endParaRPr lang="es-ES" sz="1600">
            <a:latin typeface="Arial Rounded MT Bold" panose="020F0704030504030204" pitchFamily="34" charset="0"/>
          </a:endParaRPr>
        </a:p>
      </dgm:t>
    </dgm:pt>
    <dgm:pt modelId="{B0CC58D1-9CFC-43FA-9624-F34C12E432C5}">
      <dgm:prSet custT="1"/>
      <dgm:spPr>
        <a:solidFill>
          <a:srgbClr val="0594A9"/>
        </a:solidFill>
      </dgm:spPr>
      <dgm:t>
        <a:bodyPr/>
        <a:lstStyle/>
        <a:p>
          <a:r>
            <a:rPr lang="en-GB" sz="1600" dirty="0">
              <a:solidFill>
                <a:srgbClr val="FFC000"/>
              </a:solidFill>
              <a:latin typeface="Arial" panose="020B0604020202020204" pitchFamily="34" charset="0"/>
              <a:cs typeface="Arial" panose="020B0604020202020204" pitchFamily="34" charset="0"/>
            </a:rPr>
            <a:t>Slack</a:t>
          </a:r>
          <a:r>
            <a:rPr lang="en-GB" sz="1600" dirty="0">
              <a:latin typeface="Arial" panose="020B0604020202020204" pitchFamily="34" charset="0"/>
              <a:cs typeface="Arial" panose="020B0604020202020204" pitchFamily="34" charset="0"/>
            </a:rPr>
            <a:t>: Es </a:t>
          </a:r>
          <a:r>
            <a:rPr lang="es-ES" sz="1600" dirty="0">
              <a:latin typeface="Arial" panose="020B0604020202020204" pitchFamily="34" charset="0"/>
              <a:cs typeface="Arial" panose="020B0604020202020204" pitchFamily="34" charset="0"/>
            </a:rPr>
            <a:t>una app de mensajería para empresas, transforma la comunicación dentro del equipo al reunirlos en una misma plataforma. </a:t>
          </a:r>
          <a:r>
            <a:rPr lang="es-ES" sz="1600" dirty="0" err="1">
              <a:latin typeface="Arial" panose="020B0604020202020204" pitchFamily="34" charset="0"/>
              <a:cs typeface="Arial" panose="020B0604020202020204" pitchFamily="34" charset="0"/>
            </a:rPr>
            <a:t>Slack</a:t>
          </a:r>
          <a:r>
            <a:rPr lang="es-ES" sz="1600" dirty="0">
              <a:latin typeface="Arial" panose="020B0604020202020204" pitchFamily="34" charset="0"/>
              <a:cs typeface="Arial" panose="020B0604020202020204" pitchFamily="34" charset="0"/>
            </a:rPr>
            <a:t> permite agrupar las conversaciones, ordenándolas en hilos o por temas para facilitar el acceso a cualquier información disponible del equipo.</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D97F5B74-440C-464F-A075-06DFE5914E80}" type="parTrans" cxnId="{38245A9A-42D1-4D20-8877-5AB12728A553}">
      <dgm:prSet/>
      <dgm:spPr/>
      <dgm:t>
        <a:bodyPr/>
        <a:lstStyle/>
        <a:p>
          <a:endParaRPr lang="es-ES" sz="1600">
            <a:latin typeface="Arial Rounded MT Bold" panose="020F0704030504030204" pitchFamily="34" charset="0"/>
          </a:endParaRPr>
        </a:p>
      </dgm:t>
    </dgm:pt>
    <dgm:pt modelId="{29FEDD42-6CBA-4624-BCA2-6383F9785EB1}" type="sibTrans" cxnId="{38245A9A-42D1-4D20-8877-5AB12728A553}">
      <dgm:prSet/>
      <dgm:spPr/>
      <dgm:t>
        <a:bodyPr/>
        <a:lstStyle/>
        <a:p>
          <a:endParaRPr lang="es-ES" sz="1600">
            <a:latin typeface="Arial Rounded MT Bold" panose="020F0704030504030204" pitchFamily="34" charset="0"/>
          </a:endParaRPr>
        </a:p>
      </dgm:t>
    </dgm:pt>
    <dgm:pt modelId="{05300C74-E71D-4BD2-B697-E9D1518CAD12}">
      <dgm:prSet custT="1"/>
      <dgm:spPr>
        <a:solidFill>
          <a:srgbClr val="0594A9"/>
        </a:solidFill>
      </dgm:spPr>
      <dgm:t>
        <a:bodyPr/>
        <a:lstStyle/>
        <a:p>
          <a:endParaRPr lang="en-GB" sz="1600" dirty="0">
            <a:solidFill>
              <a:srgbClr val="FFC000"/>
            </a:solidFill>
            <a:latin typeface="Arial" panose="020B0604020202020204" pitchFamily="34" charset="0"/>
            <a:cs typeface="Arial" panose="020B0604020202020204" pitchFamily="34" charset="0"/>
          </a:endParaRPr>
        </a:p>
        <a:p>
          <a:r>
            <a:rPr lang="en-GB" sz="1600" dirty="0" err="1">
              <a:solidFill>
                <a:srgbClr val="FFC000"/>
              </a:solidFill>
              <a:latin typeface="Arial" panose="020B0604020202020204" pitchFamily="34" charset="0"/>
              <a:cs typeface="Arial" panose="020B0604020202020204" pitchFamily="34" charset="0"/>
            </a:rPr>
            <a:t>Weebex</a:t>
          </a:r>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Esta plataforma permite celebrar reuniones en cualquier momento o lugar y comprobar y compartir documentos. Fomentando la colaboración dinámica dentro del equipo.</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t>
          </a:r>
          <a:endParaRPr lang="es-ES" sz="1600" dirty="0">
            <a:latin typeface="Arial" panose="020B0604020202020204" pitchFamily="34" charset="0"/>
            <a:cs typeface="Arial" panose="020B0604020202020204" pitchFamily="34" charset="0"/>
          </a:endParaRPr>
        </a:p>
      </dgm:t>
    </dgm:pt>
    <dgm:pt modelId="{436E2C86-904A-4ABB-B29E-50856A4EB3B8}" type="parTrans" cxnId="{5E0C6C50-9953-4808-A146-E74FAB9B91C5}">
      <dgm:prSet/>
      <dgm:spPr/>
      <dgm:t>
        <a:bodyPr/>
        <a:lstStyle/>
        <a:p>
          <a:endParaRPr lang="es-ES" sz="1600">
            <a:latin typeface="Arial Rounded MT Bold" panose="020F0704030504030204" pitchFamily="34" charset="0"/>
          </a:endParaRPr>
        </a:p>
      </dgm:t>
    </dgm:pt>
    <dgm:pt modelId="{8C97CB9C-0A39-4170-9165-EFC7006E1EFB}" type="sibTrans" cxnId="{5E0C6C50-9953-4808-A146-E74FAB9B91C5}">
      <dgm:prSet/>
      <dgm:spPr/>
      <dgm:t>
        <a:bodyPr/>
        <a:lstStyle/>
        <a:p>
          <a:endParaRPr lang="es-ES" sz="1600">
            <a:latin typeface="Arial Rounded MT Bold" panose="020F0704030504030204" pitchFamily="34" charset="0"/>
          </a:endParaRPr>
        </a:p>
      </dgm:t>
    </dgm:pt>
    <dgm:pt modelId="{64292ADA-3D0A-495B-9265-4178CD78C04C}" type="pres">
      <dgm:prSet presAssocID="{21E2EA7D-CF33-40A4-BFB2-A75F12B6D498}" presName="linear" presStyleCnt="0">
        <dgm:presLayoutVars>
          <dgm:dir/>
          <dgm:animLvl val="lvl"/>
          <dgm:resizeHandles val="exact"/>
        </dgm:presLayoutVars>
      </dgm:prSet>
      <dgm:spPr/>
      <dgm:t>
        <a:bodyPr/>
        <a:lstStyle/>
        <a:p>
          <a:endParaRPr lang="it-IT"/>
        </a:p>
      </dgm:t>
    </dgm:pt>
    <dgm:pt modelId="{2BE66C52-CF5E-4B01-ACBD-EC293B3B857C}" type="pres">
      <dgm:prSet presAssocID="{A4B634EB-D31A-4969-B72F-6B9F2C734B51}" presName="parentLin" presStyleCnt="0"/>
      <dgm:spPr/>
    </dgm:pt>
    <dgm:pt modelId="{935489FB-51B0-4C89-BDA6-DA11EB794478}" type="pres">
      <dgm:prSet presAssocID="{A4B634EB-D31A-4969-B72F-6B9F2C734B51}" presName="parentLeftMargin" presStyleLbl="node1" presStyleIdx="0" presStyleCnt="3"/>
      <dgm:spPr/>
      <dgm:t>
        <a:bodyPr/>
        <a:lstStyle/>
        <a:p>
          <a:endParaRPr lang="it-IT"/>
        </a:p>
      </dgm:t>
    </dgm:pt>
    <dgm:pt modelId="{3D642ABB-50A0-4FD8-A93C-CD3B2E2A79AE}" type="pres">
      <dgm:prSet presAssocID="{A4B634EB-D31A-4969-B72F-6B9F2C734B51}" presName="parentText" presStyleLbl="node1" presStyleIdx="0" presStyleCnt="3" custScaleX="122757" custScaleY="113177">
        <dgm:presLayoutVars>
          <dgm:chMax val="0"/>
          <dgm:bulletEnabled val="1"/>
        </dgm:presLayoutVars>
      </dgm:prSet>
      <dgm:spPr/>
      <dgm:t>
        <a:bodyPr/>
        <a:lstStyle/>
        <a:p>
          <a:endParaRPr lang="it-IT"/>
        </a:p>
      </dgm:t>
    </dgm:pt>
    <dgm:pt modelId="{37CC30F0-E601-4B07-A9CD-675E4F93C4E7}" type="pres">
      <dgm:prSet presAssocID="{A4B634EB-D31A-4969-B72F-6B9F2C734B51}" presName="negativeSpace" presStyleCnt="0"/>
      <dgm:spPr/>
    </dgm:pt>
    <dgm:pt modelId="{2818FD50-F0D5-4A5A-B11E-112B075BABA5}" type="pres">
      <dgm:prSet presAssocID="{A4B634EB-D31A-4969-B72F-6B9F2C734B51}" presName="childText" presStyleLbl="conFgAcc1" presStyleIdx="0" presStyleCnt="3">
        <dgm:presLayoutVars>
          <dgm:bulletEnabled val="1"/>
        </dgm:presLayoutVars>
      </dgm:prSet>
      <dgm:spPr>
        <a:ln>
          <a:solidFill>
            <a:srgbClr val="0594A9"/>
          </a:solidFill>
        </a:ln>
      </dgm:spPr>
    </dgm:pt>
    <dgm:pt modelId="{92D2955D-EDD3-4278-A68C-FC0EFD788791}" type="pres">
      <dgm:prSet presAssocID="{89F05C3F-1C52-44AE-BB69-C58848E52CD9}" presName="spaceBetweenRectangles" presStyleCnt="0"/>
      <dgm:spPr/>
    </dgm:pt>
    <dgm:pt modelId="{B43003FD-41E8-4361-9FA7-76CE1171D6C1}" type="pres">
      <dgm:prSet presAssocID="{B0CC58D1-9CFC-43FA-9624-F34C12E432C5}" presName="parentLin" presStyleCnt="0"/>
      <dgm:spPr/>
    </dgm:pt>
    <dgm:pt modelId="{A34E4783-461B-4130-B148-013D0ECF177F}" type="pres">
      <dgm:prSet presAssocID="{B0CC58D1-9CFC-43FA-9624-F34C12E432C5}" presName="parentLeftMargin" presStyleLbl="node1" presStyleIdx="0" presStyleCnt="3"/>
      <dgm:spPr/>
      <dgm:t>
        <a:bodyPr/>
        <a:lstStyle/>
        <a:p>
          <a:endParaRPr lang="it-IT"/>
        </a:p>
      </dgm:t>
    </dgm:pt>
    <dgm:pt modelId="{2593F5BF-3D7D-4237-B3E0-190D93EF3692}" type="pres">
      <dgm:prSet presAssocID="{B0CC58D1-9CFC-43FA-9624-F34C12E432C5}" presName="parentText" presStyleLbl="node1" presStyleIdx="1" presStyleCnt="3" custScaleX="122757" custScaleY="148980">
        <dgm:presLayoutVars>
          <dgm:chMax val="0"/>
          <dgm:bulletEnabled val="1"/>
        </dgm:presLayoutVars>
      </dgm:prSet>
      <dgm:spPr/>
      <dgm:t>
        <a:bodyPr/>
        <a:lstStyle/>
        <a:p>
          <a:endParaRPr lang="it-IT"/>
        </a:p>
      </dgm:t>
    </dgm:pt>
    <dgm:pt modelId="{E45A33DA-CDD5-46EA-A394-CF4BC4119283}" type="pres">
      <dgm:prSet presAssocID="{B0CC58D1-9CFC-43FA-9624-F34C12E432C5}" presName="negativeSpace" presStyleCnt="0"/>
      <dgm:spPr/>
    </dgm:pt>
    <dgm:pt modelId="{663B9714-6B5C-49A1-AE43-C909E0CA0BC5}" type="pres">
      <dgm:prSet presAssocID="{B0CC58D1-9CFC-43FA-9624-F34C12E432C5}" presName="childText" presStyleLbl="conFgAcc1" presStyleIdx="1" presStyleCnt="3">
        <dgm:presLayoutVars>
          <dgm:bulletEnabled val="1"/>
        </dgm:presLayoutVars>
      </dgm:prSet>
      <dgm:spPr>
        <a:ln>
          <a:solidFill>
            <a:srgbClr val="0594A9"/>
          </a:solidFill>
        </a:ln>
      </dgm:spPr>
    </dgm:pt>
    <dgm:pt modelId="{E2A8CBAE-0AFE-47F2-9C20-1C86FD554755}" type="pres">
      <dgm:prSet presAssocID="{29FEDD42-6CBA-4624-BCA2-6383F9785EB1}" presName="spaceBetweenRectangles" presStyleCnt="0"/>
      <dgm:spPr/>
    </dgm:pt>
    <dgm:pt modelId="{213E701E-E146-48E1-93C7-4906F47E5199}" type="pres">
      <dgm:prSet presAssocID="{05300C74-E71D-4BD2-B697-E9D1518CAD12}" presName="parentLin" presStyleCnt="0"/>
      <dgm:spPr/>
    </dgm:pt>
    <dgm:pt modelId="{A4F0A2FB-EED4-449F-9ECE-C64364831DF8}" type="pres">
      <dgm:prSet presAssocID="{05300C74-E71D-4BD2-B697-E9D1518CAD12}" presName="parentLeftMargin" presStyleLbl="node1" presStyleIdx="1" presStyleCnt="3"/>
      <dgm:spPr/>
      <dgm:t>
        <a:bodyPr/>
        <a:lstStyle/>
        <a:p>
          <a:endParaRPr lang="it-IT"/>
        </a:p>
      </dgm:t>
    </dgm:pt>
    <dgm:pt modelId="{27516278-5C3D-495D-A28F-E99BE4CBE630}" type="pres">
      <dgm:prSet presAssocID="{05300C74-E71D-4BD2-B697-E9D1518CAD12}" presName="parentText" presStyleLbl="node1" presStyleIdx="2" presStyleCnt="3" custScaleX="122757" custScaleY="117323">
        <dgm:presLayoutVars>
          <dgm:chMax val="0"/>
          <dgm:bulletEnabled val="1"/>
        </dgm:presLayoutVars>
      </dgm:prSet>
      <dgm:spPr/>
      <dgm:t>
        <a:bodyPr/>
        <a:lstStyle/>
        <a:p>
          <a:endParaRPr lang="it-IT"/>
        </a:p>
      </dgm:t>
    </dgm:pt>
    <dgm:pt modelId="{7CAB3DF6-5790-4C2F-9936-FEBF7E645DB1}" type="pres">
      <dgm:prSet presAssocID="{05300C74-E71D-4BD2-B697-E9D1518CAD12}" presName="negativeSpace" presStyleCnt="0"/>
      <dgm:spPr/>
    </dgm:pt>
    <dgm:pt modelId="{5F293C70-50CE-427D-B4FA-CB93EB45F8E2}" type="pres">
      <dgm:prSet presAssocID="{05300C74-E71D-4BD2-B697-E9D1518CAD12}" presName="childText" presStyleLbl="conFgAcc1" presStyleIdx="2" presStyleCnt="3">
        <dgm:presLayoutVars>
          <dgm:bulletEnabled val="1"/>
        </dgm:presLayoutVars>
      </dgm:prSet>
      <dgm:spPr>
        <a:ln>
          <a:solidFill>
            <a:srgbClr val="0594A9"/>
          </a:solidFill>
        </a:ln>
      </dgm:spPr>
    </dgm:pt>
  </dgm:ptLst>
  <dgm:cxnLst>
    <dgm:cxn modelId="{48202BED-0939-4988-8573-E075AC6A8699}" type="presOf" srcId="{05300C74-E71D-4BD2-B697-E9D1518CAD12}" destId="{A4F0A2FB-EED4-449F-9ECE-C64364831DF8}" srcOrd="0" destOrd="0" presId="urn:microsoft.com/office/officeart/2005/8/layout/list1"/>
    <dgm:cxn modelId="{95FAB428-052E-45E4-B9B5-982964F94B82}" type="presOf" srcId="{21E2EA7D-CF33-40A4-BFB2-A75F12B6D498}" destId="{64292ADA-3D0A-495B-9265-4178CD78C04C}" srcOrd="0" destOrd="0" presId="urn:microsoft.com/office/officeart/2005/8/layout/list1"/>
    <dgm:cxn modelId="{A27CFE42-EF50-4E10-A81F-52ABBB7E2FC4}" type="presOf" srcId="{B0CC58D1-9CFC-43FA-9624-F34C12E432C5}" destId="{A34E4783-461B-4130-B148-013D0ECF177F}" srcOrd="0" destOrd="0" presId="urn:microsoft.com/office/officeart/2005/8/layout/list1"/>
    <dgm:cxn modelId="{D914CFE4-E386-4C3F-95E8-24EBEA97063B}" type="presOf" srcId="{A4B634EB-D31A-4969-B72F-6B9F2C734B51}" destId="{935489FB-51B0-4C89-BDA6-DA11EB794478}" srcOrd="0" destOrd="0" presId="urn:microsoft.com/office/officeart/2005/8/layout/list1"/>
    <dgm:cxn modelId="{BAF16D3F-399C-43CF-94C6-AA9BB397444A}" type="presOf" srcId="{A4B634EB-D31A-4969-B72F-6B9F2C734B51}" destId="{3D642ABB-50A0-4FD8-A93C-CD3B2E2A79AE}" srcOrd="1" destOrd="0" presId="urn:microsoft.com/office/officeart/2005/8/layout/list1"/>
    <dgm:cxn modelId="{38245A9A-42D1-4D20-8877-5AB12728A553}" srcId="{21E2EA7D-CF33-40A4-BFB2-A75F12B6D498}" destId="{B0CC58D1-9CFC-43FA-9624-F34C12E432C5}" srcOrd="1" destOrd="0" parTransId="{D97F5B74-440C-464F-A075-06DFE5914E80}" sibTransId="{29FEDD42-6CBA-4624-BCA2-6383F9785EB1}"/>
    <dgm:cxn modelId="{EB1E1639-4FF0-4B02-852E-BC6704EAE15E}" type="presOf" srcId="{B0CC58D1-9CFC-43FA-9624-F34C12E432C5}" destId="{2593F5BF-3D7D-4237-B3E0-190D93EF3692}" srcOrd="1" destOrd="0" presId="urn:microsoft.com/office/officeart/2005/8/layout/list1"/>
    <dgm:cxn modelId="{5E0C6C50-9953-4808-A146-E74FAB9B91C5}" srcId="{21E2EA7D-CF33-40A4-BFB2-A75F12B6D498}" destId="{05300C74-E71D-4BD2-B697-E9D1518CAD12}" srcOrd="2" destOrd="0" parTransId="{436E2C86-904A-4ABB-B29E-50856A4EB3B8}" sibTransId="{8C97CB9C-0A39-4170-9165-EFC7006E1EFB}"/>
    <dgm:cxn modelId="{1B06D57C-F79D-4359-B375-094AD0A5424A}" srcId="{21E2EA7D-CF33-40A4-BFB2-A75F12B6D498}" destId="{A4B634EB-D31A-4969-B72F-6B9F2C734B51}" srcOrd="0" destOrd="0" parTransId="{E686E7B8-7571-41DD-B30E-EC36FF7BBD5A}" sibTransId="{89F05C3F-1C52-44AE-BB69-C58848E52CD9}"/>
    <dgm:cxn modelId="{516EAC21-9562-48D1-A434-218D801B308B}" type="presOf" srcId="{05300C74-E71D-4BD2-B697-E9D1518CAD12}" destId="{27516278-5C3D-495D-A28F-E99BE4CBE630}" srcOrd="1" destOrd="0" presId="urn:microsoft.com/office/officeart/2005/8/layout/list1"/>
    <dgm:cxn modelId="{1F0BD59B-EB9E-4274-99A3-D5D57B1E838D}" type="presParOf" srcId="{64292ADA-3D0A-495B-9265-4178CD78C04C}" destId="{2BE66C52-CF5E-4B01-ACBD-EC293B3B857C}" srcOrd="0" destOrd="0" presId="urn:microsoft.com/office/officeart/2005/8/layout/list1"/>
    <dgm:cxn modelId="{F4355AF3-204C-45E7-AD58-C44EC0785AEE}" type="presParOf" srcId="{2BE66C52-CF5E-4B01-ACBD-EC293B3B857C}" destId="{935489FB-51B0-4C89-BDA6-DA11EB794478}" srcOrd="0" destOrd="0" presId="urn:microsoft.com/office/officeart/2005/8/layout/list1"/>
    <dgm:cxn modelId="{EC8BE6D4-24AC-4B97-BC84-B52A9E148E95}" type="presParOf" srcId="{2BE66C52-CF5E-4B01-ACBD-EC293B3B857C}" destId="{3D642ABB-50A0-4FD8-A93C-CD3B2E2A79AE}" srcOrd="1" destOrd="0" presId="urn:microsoft.com/office/officeart/2005/8/layout/list1"/>
    <dgm:cxn modelId="{3032C58E-0EFF-4DC6-ACEB-F8FEE7B8A836}" type="presParOf" srcId="{64292ADA-3D0A-495B-9265-4178CD78C04C}" destId="{37CC30F0-E601-4B07-A9CD-675E4F93C4E7}" srcOrd="1" destOrd="0" presId="urn:microsoft.com/office/officeart/2005/8/layout/list1"/>
    <dgm:cxn modelId="{0AE4A309-CF06-4862-BCA0-DBF9BF7602B0}" type="presParOf" srcId="{64292ADA-3D0A-495B-9265-4178CD78C04C}" destId="{2818FD50-F0D5-4A5A-B11E-112B075BABA5}" srcOrd="2" destOrd="0" presId="urn:microsoft.com/office/officeart/2005/8/layout/list1"/>
    <dgm:cxn modelId="{C248B939-5750-4F6D-970B-573EF7E9E547}" type="presParOf" srcId="{64292ADA-3D0A-495B-9265-4178CD78C04C}" destId="{92D2955D-EDD3-4278-A68C-FC0EFD788791}" srcOrd="3" destOrd="0" presId="urn:microsoft.com/office/officeart/2005/8/layout/list1"/>
    <dgm:cxn modelId="{85A47C9D-2810-4C87-90B1-9634AE98F904}" type="presParOf" srcId="{64292ADA-3D0A-495B-9265-4178CD78C04C}" destId="{B43003FD-41E8-4361-9FA7-76CE1171D6C1}" srcOrd="4" destOrd="0" presId="urn:microsoft.com/office/officeart/2005/8/layout/list1"/>
    <dgm:cxn modelId="{27529CB9-3096-4DAE-AF62-35D21F69400B}" type="presParOf" srcId="{B43003FD-41E8-4361-9FA7-76CE1171D6C1}" destId="{A34E4783-461B-4130-B148-013D0ECF177F}" srcOrd="0" destOrd="0" presId="urn:microsoft.com/office/officeart/2005/8/layout/list1"/>
    <dgm:cxn modelId="{1BD00E6D-F439-4340-AA48-0C98133F4E0F}" type="presParOf" srcId="{B43003FD-41E8-4361-9FA7-76CE1171D6C1}" destId="{2593F5BF-3D7D-4237-B3E0-190D93EF3692}" srcOrd="1" destOrd="0" presId="urn:microsoft.com/office/officeart/2005/8/layout/list1"/>
    <dgm:cxn modelId="{F13F765C-D9E9-49ED-B7B0-8AA79AF72593}" type="presParOf" srcId="{64292ADA-3D0A-495B-9265-4178CD78C04C}" destId="{E45A33DA-CDD5-46EA-A394-CF4BC4119283}" srcOrd="5" destOrd="0" presId="urn:microsoft.com/office/officeart/2005/8/layout/list1"/>
    <dgm:cxn modelId="{FD929C71-274B-4556-802C-91AC548C08E2}" type="presParOf" srcId="{64292ADA-3D0A-495B-9265-4178CD78C04C}" destId="{663B9714-6B5C-49A1-AE43-C909E0CA0BC5}" srcOrd="6" destOrd="0" presId="urn:microsoft.com/office/officeart/2005/8/layout/list1"/>
    <dgm:cxn modelId="{06897C9A-539C-46C5-B662-14B9F526BD8A}" type="presParOf" srcId="{64292ADA-3D0A-495B-9265-4178CD78C04C}" destId="{E2A8CBAE-0AFE-47F2-9C20-1C86FD554755}" srcOrd="7" destOrd="0" presId="urn:microsoft.com/office/officeart/2005/8/layout/list1"/>
    <dgm:cxn modelId="{B087A210-4CA7-4AB2-8668-494D0EC97BF8}" type="presParOf" srcId="{64292ADA-3D0A-495B-9265-4178CD78C04C}" destId="{213E701E-E146-48E1-93C7-4906F47E5199}" srcOrd="8" destOrd="0" presId="urn:microsoft.com/office/officeart/2005/8/layout/list1"/>
    <dgm:cxn modelId="{BB3EB1ED-98AC-4AC9-8144-F54EA67B132F}" type="presParOf" srcId="{213E701E-E146-48E1-93C7-4906F47E5199}" destId="{A4F0A2FB-EED4-449F-9ECE-C64364831DF8}" srcOrd="0" destOrd="0" presId="urn:microsoft.com/office/officeart/2005/8/layout/list1"/>
    <dgm:cxn modelId="{1373BA9F-09AE-449E-8736-6907569353BF}" type="presParOf" srcId="{213E701E-E146-48E1-93C7-4906F47E5199}" destId="{27516278-5C3D-495D-A28F-E99BE4CBE630}" srcOrd="1" destOrd="0" presId="urn:microsoft.com/office/officeart/2005/8/layout/list1"/>
    <dgm:cxn modelId="{6BB9A98E-F201-48EF-B3B0-E090F08AB820}" type="presParOf" srcId="{64292ADA-3D0A-495B-9265-4178CD78C04C}" destId="{7CAB3DF6-5790-4C2F-9936-FEBF7E645DB1}" srcOrd="9" destOrd="0" presId="urn:microsoft.com/office/officeart/2005/8/layout/list1"/>
    <dgm:cxn modelId="{B24469F1-629C-45F9-9793-20F9E0D91EB0}" type="presParOf" srcId="{64292ADA-3D0A-495B-9265-4178CD78C04C}" destId="{5F293C70-50CE-427D-B4FA-CB93EB45F8E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3BA43B-A9A2-4557-A404-D19B4AD2BC88}" type="doc">
      <dgm:prSet loTypeId="urn:microsoft.com/office/officeart/2005/8/layout/target3" loCatId="relationship" qsTypeId="urn:microsoft.com/office/officeart/2005/8/quickstyle/simple2" qsCatId="simple" csTypeId="urn:microsoft.com/office/officeart/2005/8/colors/accent1_2" csCatId="accent1" phldr="1"/>
      <dgm:spPr/>
      <dgm:t>
        <a:bodyPr/>
        <a:lstStyle/>
        <a:p>
          <a:endParaRPr lang="es-ES"/>
        </a:p>
      </dgm:t>
    </dgm:pt>
    <dgm:pt modelId="{1E08276C-CEBA-405D-8526-2C463820CB9A}">
      <dgm:prSet custT="1"/>
      <dgm:spPr/>
      <dgm:t>
        <a:bodyPr/>
        <a:lstStyle/>
        <a:p>
          <a:pPr algn="just"/>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Mantener una comunicación abierta: Para garantizar una correcta gestión y organización del trabajo, todos los miembros del equipo deben mantenerse en contacto. Para ello, utiliza periódicamente plataformas de videoconferencia, que ayudarán a clarificar tareas e información, fomentando además un ambiente de trabajo sano y dinámico dentro del equipo.</a:t>
          </a:r>
          <a:r>
            <a:rPr lang="en-GB" sz="1600" dirty="0">
              <a:latin typeface="Arial" panose="020B0604020202020204" pitchFamily="34" charset="0"/>
              <a:cs typeface="Arial" panose="020B0604020202020204" pitchFamily="34" charset="0"/>
            </a:rPr>
            <a:t> </a:t>
          </a:r>
        </a:p>
        <a:p>
          <a:pPr algn="just"/>
          <a:endParaRPr lang="es-ES" sz="1600" dirty="0">
            <a:latin typeface="Arial" panose="020B0604020202020204" pitchFamily="34" charset="0"/>
            <a:cs typeface="Arial" panose="020B0604020202020204" pitchFamily="34" charset="0"/>
          </a:endParaRPr>
        </a:p>
      </dgm:t>
    </dgm:pt>
    <dgm:pt modelId="{C27540A6-B368-4182-9502-057B0F8B0533}" type="parTrans" cxnId="{033BD1AE-5F23-4FF8-A778-EF0358756215}">
      <dgm:prSet/>
      <dgm:spPr/>
      <dgm:t>
        <a:bodyPr/>
        <a:lstStyle/>
        <a:p>
          <a:pPr algn="just"/>
          <a:endParaRPr lang="es-ES" sz="1600">
            <a:latin typeface="Arial Rounded MT Bold" panose="020F0704030504030204" pitchFamily="34" charset="0"/>
          </a:endParaRPr>
        </a:p>
      </dgm:t>
    </dgm:pt>
    <dgm:pt modelId="{3C1131A6-047F-4E0D-9A81-D5EA938CCB70}" type="sibTrans" cxnId="{033BD1AE-5F23-4FF8-A778-EF0358756215}">
      <dgm:prSet/>
      <dgm:spPr/>
      <dgm:t>
        <a:bodyPr/>
        <a:lstStyle/>
        <a:p>
          <a:pPr algn="just"/>
          <a:endParaRPr lang="es-ES" sz="1600">
            <a:latin typeface="Arial Rounded MT Bold" panose="020F0704030504030204" pitchFamily="34" charset="0"/>
          </a:endParaRPr>
        </a:p>
      </dgm:t>
    </dgm:pt>
    <dgm:pt modelId="{A84585D5-72A2-4087-8798-E2BD134D04A3}">
      <dgm:prSet custT="1"/>
      <dgm:spPr/>
      <dgm:t>
        <a:bodyPr/>
        <a:lstStyle/>
        <a:p>
          <a:pPr algn="just"/>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Distribución de trabajo</a:t>
          </a:r>
          <a:r>
            <a:rPr lang="en-GB"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Una de las formas más eficaces de garantizar el rendimiento es estudiar las fortalezas y debilidades de cada miembro del equipo. Así, puedes explotar sus puntos fuertes y mejorar las debilidades mediante la comunicación y colaboración en equipo.</a:t>
          </a:r>
          <a:r>
            <a:rPr lang="en-GB" sz="1600" dirty="0">
              <a:latin typeface="Arial" panose="020B0604020202020204" pitchFamily="34" charset="0"/>
              <a:cs typeface="Arial" panose="020B0604020202020204" pitchFamily="34" charset="0"/>
            </a:rPr>
            <a:t> </a:t>
          </a:r>
        </a:p>
        <a:p>
          <a:pPr algn="just"/>
          <a:r>
            <a:rPr lang="es-ES" sz="1600" dirty="0">
              <a:latin typeface="Arial" panose="020B0604020202020204" pitchFamily="34" charset="0"/>
              <a:cs typeface="Arial" panose="020B0604020202020204" pitchFamily="34" charset="0"/>
            </a:rPr>
            <a:t>Esto unirá a los empleados y mejorará la efectividad y bienestar en la empresa. Asegúrate de que cada trabajador sabe que tareas le corresponden y que se mantiene una distribución equitativa. Establece plazos y un sistema de consulta y comunicación interna.</a:t>
          </a:r>
        </a:p>
      </dgm:t>
    </dgm:pt>
    <dgm:pt modelId="{DE995107-BB17-4C8E-828F-794E0FB7400C}" type="parTrans" cxnId="{54256694-78B4-4550-835F-7337EBD0B5A7}">
      <dgm:prSet/>
      <dgm:spPr/>
      <dgm:t>
        <a:bodyPr/>
        <a:lstStyle/>
        <a:p>
          <a:pPr algn="just"/>
          <a:endParaRPr lang="es-ES" sz="1600">
            <a:latin typeface="Arial Rounded MT Bold" panose="020F0704030504030204" pitchFamily="34" charset="0"/>
          </a:endParaRPr>
        </a:p>
      </dgm:t>
    </dgm:pt>
    <dgm:pt modelId="{F13A4A1F-582B-4FF1-AF06-A9CCB83DB728}" type="sibTrans" cxnId="{54256694-78B4-4550-835F-7337EBD0B5A7}">
      <dgm:prSet/>
      <dgm:spPr/>
      <dgm:t>
        <a:bodyPr/>
        <a:lstStyle/>
        <a:p>
          <a:pPr algn="just"/>
          <a:endParaRPr lang="es-ES" sz="1600">
            <a:latin typeface="Arial Rounded MT Bold" panose="020F0704030504030204" pitchFamily="34" charset="0"/>
          </a:endParaRPr>
        </a:p>
      </dgm:t>
    </dgm:pt>
    <dgm:pt modelId="{3A2FD0D4-C5DE-4469-8B47-F184F6AC7D34}" type="pres">
      <dgm:prSet presAssocID="{733BA43B-A9A2-4557-A404-D19B4AD2BC88}" presName="Name0" presStyleCnt="0">
        <dgm:presLayoutVars>
          <dgm:chMax val="7"/>
          <dgm:dir/>
          <dgm:animLvl val="lvl"/>
          <dgm:resizeHandles val="exact"/>
        </dgm:presLayoutVars>
      </dgm:prSet>
      <dgm:spPr/>
      <dgm:t>
        <a:bodyPr/>
        <a:lstStyle/>
        <a:p>
          <a:endParaRPr lang="it-IT"/>
        </a:p>
      </dgm:t>
    </dgm:pt>
    <dgm:pt modelId="{3D23066B-3895-4EC5-A529-6DEFBEEFBCDC}" type="pres">
      <dgm:prSet presAssocID="{1E08276C-CEBA-405D-8526-2C463820CB9A}" presName="circle1" presStyleLbl="node1" presStyleIdx="0" presStyleCnt="2" custScaleY="102421" custLinFactNeighborX="-643" custLinFactNeighborY="1694"/>
      <dgm:spPr>
        <a:solidFill>
          <a:srgbClr val="0594A9"/>
        </a:solidFill>
        <a:ln>
          <a:solidFill>
            <a:srgbClr val="00B0F0"/>
          </a:solidFill>
        </a:ln>
      </dgm:spPr>
    </dgm:pt>
    <dgm:pt modelId="{F635DB1C-88B5-4735-82D7-941148840B6C}" type="pres">
      <dgm:prSet presAssocID="{1E08276C-CEBA-405D-8526-2C463820CB9A}" presName="space" presStyleCnt="0"/>
      <dgm:spPr/>
    </dgm:pt>
    <dgm:pt modelId="{96B75B4B-CA68-4777-8845-3AD273A3F927}" type="pres">
      <dgm:prSet presAssocID="{1E08276C-CEBA-405D-8526-2C463820CB9A}" presName="rect1" presStyleLbl="alignAcc1" presStyleIdx="0" presStyleCnt="2" custLinFactNeighborX="-801" custLinFactNeighborY="-321"/>
      <dgm:spPr/>
      <dgm:t>
        <a:bodyPr/>
        <a:lstStyle/>
        <a:p>
          <a:endParaRPr lang="it-IT"/>
        </a:p>
      </dgm:t>
    </dgm:pt>
    <dgm:pt modelId="{F18FBCBC-E48A-48D7-9483-1D7844C4AA3D}" type="pres">
      <dgm:prSet presAssocID="{A84585D5-72A2-4087-8798-E2BD134D04A3}" presName="vertSpace2" presStyleLbl="node1" presStyleIdx="0" presStyleCnt="2"/>
      <dgm:spPr/>
    </dgm:pt>
    <dgm:pt modelId="{01BCE879-453F-4E1A-8BDC-D6824F7DB41C}" type="pres">
      <dgm:prSet presAssocID="{A84585D5-72A2-4087-8798-E2BD134D04A3}" presName="circle2" presStyleLbl="node1" presStyleIdx="1" presStyleCnt="2" custScaleX="117039" custScaleY="141812" custLinFactNeighborX="-3573" custLinFactNeighborY="-987"/>
      <dgm:spPr/>
    </dgm:pt>
    <dgm:pt modelId="{083D3577-D6A2-496E-9A45-A1C6733E01E8}" type="pres">
      <dgm:prSet presAssocID="{A84585D5-72A2-4087-8798-E2BD134D04A3}" presName="rect2" presStyleLbl="alignAcc1" presStyleIdx="1" presStyleCnt="2" custScaleY="141063" custLinFactNeighborX="-1088" custLinFactNeighborY="-439"/>
      <dgm:spPr/>
      <dgm:t>
        <a:bodyPr/>
        <a:lstStyle/>
        <a:p>
          <a:endParaRPr lang="it-IT"/>
        </a:p>
      </dgm:t>
    </dgm:pt>
    <dgm:pt modelId="{B1A3E709-4E49-4417-BA0B-83B6F711F122}" type="pres">
      <dgm:prSet presAssocID="{1E08276C-CEBA-405D-8526-2C463820CB9A}" presName="rect1ParTxNoCh" presStyleLbl="alignAcc1" presStyleIdx="1" presStyleCnt="2">
        <dgm:presLayoutVars>
          <dgm:chMax val="1"/>
          <dgm:bulletEnabled val="1"/>
        </dgm:presLayoutVars>
      </dgm:prSet>
      <dgm:spPr/>
      <dgm:t>
        <a:bodyPr/>
        <a:lstStyle/>
        <a:p>
          <a:endParaRPr lang="it-IT"/>
        </a:p>
      </dgm:t>
    </dgm:pt>
    <dgm:pt modelId="{26A48643-99C9-45B0-B118-F42B7B448EB6}" type="pres">
      <dgm:prSet presAssocID="{A84585D5-72A2-4087-8798-E2BD134D04A3}" presName="rect2ParTxNoCh" presStyleLbl="alignAcc1" presStyleIdx="1" presStyleCnt="2">
        <dgm:presLayoutVars>
          <dgm:chMax val="1"/>
          <dgm:bulletEnabled val="1"/>
        </dgm:presLayoutVars>
      </dgm:prSet>
      <dgm:spPr/>
      <dgm:t>
        <a:bodyPr/>
        <a:lstStyle/>
        <a:p>
          <a:endParaRPr lang="it-IT"/>
        </a:p>
      </dgm:t>
    </dgm:pt>
  </dgm:ptLst>
  <dgm:cxnLst>
    <dgm:cxn modelId="{C6EA98B3-6655-450C-85A7-01C56E043CBF}" type="presOf" srcId="{A84585D5-72A2-4087-8798-E2BD134D04A3}" destId="{26A48643-99C9-45B0-B118-F42B7B448EB6}" srcOrd="1" destOrd="0" presId="urn:microsoft.com/office/officeart/2005/8/layout/target3"/>
    <dgm:cxn modelId="{54256694-78B4-4550-835F-7337EBD0B5A7}" srcId="{733BA43B-A9A2-4557-A404-D19B4AD2BC88}" destId="{A84585D5-72A2-4087-8798-E2BD134D04A3}" srcOrd="1" destOrd="0" parTransId="{DE995107-BB17-4C8E-828F-794E0FB7400C}" sibTransId="{F13A4A1F-582B-4FF1-AF06-A9CCB83DB728}"/>
    <dgm:cxn modelId="{8804FB2B-0ABC-4501-84DD-F47AB99F2B36}" type="presOf" srcId="{A84585D5-72A2-4087-8798-E2BD134D04A3}" destId="{083D3577-D6A2-496E-9A45-A1C6733E01E8}" srcOrd="0" destOrd="0" presId="urn:microsoft.com/office/officeart/2005/8/layout/target3"/>
    <dgm:cxn modelId="{2D3DF5EA-313F-40DB-8B61-CD89CC112DAA}" type="presOf" srcId="{1E08276C-CEBA-405D-8526-2C463820CB9A}" destId="{B1A3E709-4E49-4417-BA0B-83B6F711F122}" srcOrd="1" destOrd="0" presId="urn:microsoft.com/office/officeart/2005/8/layout/target3"/>
    <dgm:cxn modelId="{D8D35714-1A1F-4371-906E-2529E7EF1C83}" type="presOf" srcId="{733BA43B-A9A2-4557-A404-D19B4AD2BC88}" destId="{3A2FD0D4-C5DE-4469-8B47-F184F6AC7D34}" srcOrd="0" destOrd="0" presId="urn:microsoft.com/office/officeart/2005/8/layout/target3"/>
    <dgm:cxn modelId="{62BEBAF2-12BC-422C-BF0A-208A299CB099}" type="presOf" srcId="{1E08276C-CEBA-405D-8526-2C463820CB9A}" destId="{96B75B4B-CA68-4777-8845-3AD273A3F927}" srcOrd="0" destOrd="0" presId="urn:microsoft.com/office/officeart/2005/8/layout/target3"/>
    <dgm:cxn modelId="{033BD1AE-5F23-4FF8-A778-EF0358756215}" srcId="{733BA43B-A9A2-4557-A404-D19B4AD2BC88}" destId="{1E08276C-CEBA-405D-8526-2C463820CB9A}" srcOrd="0" destOrd="0" parTransId="{C27540A6-B368-4182-9502-057B0F8B0533}" sibTransId="{3C1131A6-047F-4E0D-9A81-D5EA938CCB70}"/>
    <dgm:cxn modelId="{0929936B-6D8A-4A83-94DE-CA2DACC3135F}" type="presParOf" srcId="{3A2FD0D4-C5DE-4469-8B47-F184F6AC7D34}" destId="{3D23066B-3895-4EC5-A529-6DEFBEEFBCDC}" srcOrd="0" destOrd="0" presId="urn:microsoft.com/office/officeart/2005/8/layout/target3"/>
    <dgm:cxn modelId="{06A09E90-762A-4697-882E-1812E8287FDC}" type="presParOf" srcId="{3A2FD0D4-C5DE-4469-8B47-F184F6AC7D34}" destId="{F635DB1C-88B5-4735-82D7-941148840B6C}" srcOrd="1" destOrd="0" presId="urn:microsoft.com/office/officeart/2005/8/layout/target3"/>
    <dgm:cxn modelId="{839FB4DC-4240-4571-988E-FF1C362B132F}" type="presParOf" srcId="{3A2FD0D4-C5DE-4469-8B47-F184F6AC7D34}" destId="{96B75B4B-CA68-4777-8845-3AD273A3F927}" srcOrd="2" destOrd="0" presId="urn:microsoft.com/office/officeart/2005/8/layout/target3"/>
    <dgm:cxn modelId="{7660593E-4EEF-48CB-AD14-8C9814423700}" type="presParOf" srcId="{3A2FD0D4-C5DE-4469-8B47-F184F6AC7D34}" destId="{F18FBCBC-E48A-48D7-9483-1D7844C4AA3D}" srcOrd="3" destOrd="0" presId="urn:microsoft.com/office/officeart/2005/8/layout/target3"/>
    <dgm:cxn modelId="{4E5CFCBE-92DC-44A4-8272-E8318ABC45B2}" type="presParOf" srcId="{3A2FD0D4-C5DE-4469-8B47-F184F6AC7D34}" destId="{01BCE879-453F-4E1A-8BDC-D6824F7DB41C}" srcOrd="4" destOrd="0" presId="urn:microsoft.com/office/officeart/2005/8/layout/target3"/>
    <dgm:cxn modelId="{96E7CBDB-56FC-4A9E-9AF2-D6A9CAE8ABF5}" type="presParOf" srcId="{3A2FD0D4-C5DE-4469-8B47-F184F6AC7D34}" destId="{083D3577-D6A2-496E-9A45-A1C6733E01E8}" srcOrd="5" destOrd="0" presId="urn:microsoft.com/office/officeart/2005/8/layout/target3"/>
    <dgm:cxn modelId="{1F030423-6E23-4D77-AC74-0635AE3A5FA4}" type="presParOf" srcId="{3A2FD0D4-C5DE-4469-8B47-F184F6AC7D34}" destId="{B1A3E709-4E49-4417-BA0B-83B6F711F122}" srcOrd="6" destOrd="0" presId="urn:microsoft.com/office/officeart/2005/8/layout/target3"/>
    <dgm:cxn modelId="{6FCB2EE9-36E9-4719-8CA3-C925B9AA3657}" type="presParOf" srcId="{3A2FD0D4-C5DE-4469-8B47-F184F6AC7D34}" destId="{26A48643-99C9-45B0-B118-F42B7B448EB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23DE-C29E-4FB0-93F8-E3399AABFDF2}">
      <dsp:nvSpPr>
        <dsp:cNvPr id="0" name=""/>
        <dsp:cNvSpPr/>
      </dsp:nvSpPr>
      <dsp:spPr>
        <a:xfrm>
          <a:off x="47505"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Software </a:t>
          </a:r>
          <a:endParaRPr lang="es-ES" sz="1600" kern="1200" dirty="0">
            <a:latin typeface="Arial" panose="020B0604020202020204" pitchFamily="34" charset="0"/>
            <a:cs typeface="Arial" panose="020B0604020202020204" pitchFamily="34" charset="0"/>
          </a:endParaRPr>
        </a:p>
      </dsp:txBody>
      <dsp:txXfrm>
        <a:off x="47505" y="469630"/>
        <a:ext cx="2040852" cy="1020426"/>
      </dsp:txXfrm>
    </dsp:sp>
    <dsp:sp modelId="{420D2587-DB43-4EAD-9B53-CA214E640D89}">
      <dsp:nvSpPr>
        <dsp:cNvPr id="0" name=""/>
        <dsp:cNvSpPr/>
      </dsp:nvSpPr>
      <dsp:spPr>
        <a:xfrm>
          <a:off x="2516937"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Plataforma </a:t>
          </a:r>
          <a:endParaRPr lang="es-ES" sz="1600" kern="1200" dirty="0">
            <a:latin typeface="Arial" panose="020B0604020202020204" pitchFamily="34" charset="0"/>
            <a:cs typeface="Arial" panose="020B0604020202020204" pitchFamily="34" charset="0"/>
          </a:endParaRPr>
        </a:p>
      </dsp:txBody>
      <dsp:txXfrm>
        <a:off x="2516937" y="469630"/>
        <a:ext cx="2040852" cy="1020426"/>
      </dsp:txXfrm>
    </dsp:sp>
    <dsp:sp modelId="{78C682F6-6E44-49FA-AB59-DA53E13A1E2C}">
      <dsp:nvSpPr>
        <dsp:cNvPr id="0" name=""/>
        <dsp:cNvSpPr/>
      </dsp:nvSpPr>
      <dsp:spPr>
        <a:xfrm>
          <a:off x="4986369"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App </a:t>
          </a:r>
          <a:endParaRPr lang="es-ES" sz="1600" kern="1200" dirty="0">
            <a:latin typeface="Arial" panose="020B0604020202020204" pitchFamily="34" charset="0"/>
            <a:cs typeface="Arial" panose="020B0604020202020204" pitchFamily="34" charset="0"/>
          </a:endParaRPr>
        </a:p>
      </dsp:txBody>
      <dsp:txXfrm>
        <a:off x="4986369" y="469630"/>
        <a:ext cx="2040852" cy="1020426"/>
      </dsp:txXfrm>
    </dsp:sp>
    <dsp:sp modelId="{76177CF4-359E-4C21-A263-4F7D213EF468}">
      <dsp:nvSpPr>
        <dsp:cNvPr id="0" name=""/>
        <dsp:cNvSpPr/>
      </dsp:nvSpPr>
      <dsp:spPr>
        <a:xfrm>
          <a:off x="7418081"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err="1">
              <a:latin typeface="Arial" panose="020B0604020202020204" pitchFamily="34" charset="0"/>
              <a:cs typeface="Arial" panose="020B0604020202020204" pitchFamily="34" charset="0"/>
            </a:rPr>
            <a:t>Servicio</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7418081" y="469630"/>
        <a:ext cx="2040852" cy="102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EE31-F54D-40C0-A102-4BED1FAB5E54}">
      <dsp:nvSpPr>
        <dsp:cNvPr id="0" name=""/>
        <dsp:cNvSpPr/>
      </dsp:nvSpPr>
      <dsp:spPr>
        <a:xfrm>
          <a:off x="0" y="0"/>
          <a:ext cx="8348565" cy="801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Asana: </a:t>
          </a:r>
          <a:r>
            <a:rPr lang="es-ES" sz="1600" kern="1200" dirty="0">
              <a:latin typeface="Arial" panose="020B0604020202020204" pitchFamily="34" charset="0"/>
              <a:cs typeface="Arial" panose="020B0604020202020204" pitchFamily="34" charset="0"/>
            </a:rPr>
            <a:t>Permite gestionar la distribución de tareas y proyectos, ofreciendo detalles de cada uno de ellos. Permite la comunicación, organización y planificación para lograr el éxito en equipo.</a:t>
          </a:r>
          <a:r>
            <a:rPr lang="en-GB" sz="1600" kern="1200" dirty="0">
              <a:solidFill>
                <a:schemeClr val="bg1"/>
              </a:solidFill>
              <a:latin typeface="Arial" panose="020B0604020202020204" pitchFamily="34" charset="0"/>
              <a:cs typeface="Arial" panose="020B0604020202020204" pitchFamily="34" charset="0"/>
            </a:rPr>
            <a:t> </a:t>
          </a:r>
          <a:endParaRPr lang="es-ES" sz="1600" kern="1200" dirty="0">
            <a:solidFill>
              <a:schemeClr val="bg1"/>
            </a:solidFill>
            <a:latin typeface="Arial" panose="020B0604020202020204" pitchFamily="34" charset="0"/>
            <a:cs typeface="Arial" panose="020B0604020202020204" pitchFamily="34" charset="0"/>
          </a:endParaRPr>
        </a:p>
      </dsp:txBody>
      <dsp:txXfrm>
        <a:off x="39115" y="39115"/>
        <a:ext cx="8270335" cy="723037"/>
      </dsp:txXfrm>
    </dsp:sp>
    <dsp:sp modelId="{188A6318-3C06-4A2B-9CA7-68EF0F247EAD}">
      <dsp:nvSpPr>
        <dsp:cNvPr id="0" name=""/>
        <dsp:cNvSpPr/>
      </dsp:nvSpPr>
      <dsp:spPr>
        <a:xfrm>
          <a:off x="0" y="815146"/>
          <a:ext cx="8348565" cy="8012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Trello: </a:t>
          </a:r>
          <a:r>
            <a:rPr lang="es-ES" sz="1600" kern="1200" dirty="0">
              <a:latin typeface="Arial" panose="020B0604020202020204" pitchFamily="34" charset="0"/>
              <a:cs typeface="Arial" panose="020B0604020202020204" pitchFamily="34" charset="0"/>
            </a:rPr>
            <a:t>Organiza las tareas mediante tablas Kanban, que permite de forma lúdica y amena visualizar la gestión de trabajo en equipo.</a:t>
          </a:r>
          <a:r>
            <a:rPr lang="en-GB" sz="1600" kern="1200" dirty="0">
              <a:solidFill>
                <a:schemeClr val="bg1"/>
              </a:solidFill>
              <a:latin typeface="Arial" panose="020B0604020202020204" pitchFamily="34" charset="0"/>
              <a:cs typeface="Arial" panose="020B0604020202020204" pitchFamily="34" charset="0"/>
            </a:rPr>
            <a:t> </a:t>
          </a:r>
          <a:endParaRPr lang="es-ES" sz="1600" kern="1200" dirty="0">
            <a:solidFill>
              <a:schemeClr val="bg1"/>
            </a:solidFill>
            <a:latin typeface="Arial" panose="020B0604020202020204" pitchFamily="34" charset="0"/>
            <a:cs typeface="Arial" panose="020B0604020202020204" pitchFamily="34" charset="0"/>
          </a:endParaRPr>
        </a:p>
      </dsp:txBody>
      <dsp:txXfrm>
        <a:off x="39115" y="854261"/>
        <a:ext cx="8270335" cy="723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0E180-FDFF-4945-B308-6DAC5A7D8357}">
      <dsp:nvSpPr>
        <dsp:cNvPr id="0" name=""/>
        <dsp:cNvSpPr/>
      </dsp:nvSpPr>
      <dsp:spPr>
        <a:xfrm>
          <a:off x="0" y="951295"/>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FFA386-6662-4F69-802D-69CCC4916BB3}">
      <dsp:nvSpPr>
        <dsp:cNvPr id="0" name=""/>
        <dsp:cNvSpPr/>
      </dsp:nvSpPr>
      <dsp:spPr>
        <a:xfrm>
          <a:off x="453490" y="62377"/>
          <a:ext cx="6928271"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Team Viewer</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Esta aplicación permite el acceso remoto a dispositivos del equipo. Así, puedes compartir y controlar escritorios, realizar reuniones en línea, videoconferencias y transferencia de archivos entre ordenadores.</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04089" y="112976"/>
        <a:ext cx="6827073" cy="935320"/>
      </dsp:txXfrm>
    </dsp:sp>
    <dsp:sp modelId="{A6466EDE-F833-4382-8F74-B5ABDAADE0C8}">
      <dsp:nvSpPr>
        <dsp:cNvPr id="0" name=""/>
        <dsp:cNvSpPr/>
      </dsp:nvSpPr>
      <dsp:spPr>
        <a:xfrm>
          <a:off x="0" y="2146214"/>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6FEBC-E17E-4EDF-A0F8-83A1195DABC6}">
      <dsp:nvSpPr>
        <dsp:cNvPr id="0" name=""/>
        <dsp:cNvSpPr/>
      </dsp:nvSpPr>
      <dsp:spPr>
        <a:xfrm>
          <a:off x="453490" y="1257296"/>
          <a:ext cx="6946365"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Dropbox</a:t>
          </a:r>
          <a:r>
            <a:rPr lang="en-GB" sz="1600" kern="1200" dirty="0">
              <a:latin typeface="Arial" panose="020B0604020202020204" pitchFamily="34" charset="0"/>
              <a:cs typeface="Arial" panose="020B0604020202020204" pitchFamily="34" charset="0"/>
            </a:rPr>
            <a:t>: Uno de los </a:t>
          </a:r>
          <a:r>
            <a:rPr lang="es-ES" sz="1600" kern="1200" dirty="0">
              <a:latin typeface="Arial" panose="020B0604020202020204" pitchFamily="34" charset="0"/>
              <a:cs typeface="Arial" panose="020B0604020202020204" pitchFamily="34" charset="0"/>
            </a:rPr>
            <a:t>sistemas de almacenamiento en La Nube más conocidos. Esta plataforma te permite guardar y compartir tus archivos en un disco duro virtual, de modo que tus elementos multimedia están a salvo y son accesibles desde cualquier dispositivo. </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04089" y="1307895"/>
        <a:ext cx="6845167" cy="93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B7AB-99B2-4190-A93A-D4446F5AC24A}">
      <dsp:nvSpPr>
        <dsp:cNvPr id="0" name=""/>
        <dsp:cNvSpPr/>
      </dsp:nvSpPr>
      <dsp:spPr>
        <a:xfrm>
          <a:off x="-3247484" y="-502908"/>
          <a:ext cx="3898306" cy="3898306"/>
        </a:xfrm>
        <a:prstGeom prst="blockArc">
          <a:avLst>
            <a:gd name="adj1" fmla="val 18900000"/>
            <a:gd name="adj2" fmla="val 2700000"/>
            <a:gd name="adj3" fmla="val 554"/>
          </a:avLst>
        </a:prstGeom>
        <a:solidFill>
          <a:srgbClr val="FFC000"/>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6966D-0622-4D1A-8FC8-266D8931B814}">
      <dsp:nvSpPr>
        <dsp:cNvPr id="0" name=""/>
        <dsp:cNvSpPr/>
      </dsp:nvSpPr>
      <dsp:spPr>
        <a:xfrm>
          <a:off x="531711" y="413221"/>
          <a:ext cx="8259571" cy="82632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t" anchorCtr="0">
          <a:noAutofit/>
        </a:bodyPr>
        <a:lstStyle/>
        <a:p>
          <a:pPr lvl="0" algn="just"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Monday.com: </a:t>
          </a:r>
          <a:r>
            <a:rPr lang="es-ES" sz="1600" kern="1200" dirty="0">
              <a:latin typeface="Arial" panose="020B0604020202020204" pitchFamily="34" charset="0"/>
              <a:cs typeface="Arial" panose="020B0604020202020204" pitchFamily="34" charset="0"/>
            </a:rPr>
            <a:t>Este software permite planificar y gestionar en un solo espacio de trabajo la mayoría de las tareas de una empresa. Esto incluye gestión de tareas y  proyectos, CRM, marketing, diseño, recursos humanos…</a:t>
          </a:r>
        </a:p>
        <a:p>
          <a:pPr marL="171450" lvl="1" indent="-171450" algn="l" defTabSz="711200">
            <a:lnSpc>
              <a:spcPct val="90000"/>
            </a:lnSpc>
            <a:spcBef>
              <a:spcPct val="0"/>
            </a:spcBef>
            <a:spcAft>
              <a:spcPct val="15000"/>
            </a:spcAft>
            <a:buChar char="••"/>
          </a:pPr>
          <a:endParaRPr lang="es-ES" sz="1600" kern="1200" dirty="0">
            <a:solidFill>
              <a:schemeClr val="bg1"/>
            </a:solidFill>
            <a:latin typeface="Arial" panose="020B0604020202020204" pitchFamily="34" charset="0"/>
            <a:cs typeface="Arial" panose="020B0604020202020204" pitchFamily="34" charset="0"/>
          </a:endParaRPr>
        </a:p>
      </dsp:txBody>
      <dsp:txXfrm>
        <a:off x="531711" y="413221"/>
        <a:ext cx="8259571" cy="826326"/>
      </dsp:txXfrm>
    </dsp:sp>
    <dsp:sp modelId="{78DE1BA0-7839-4BB8-B242-A72A2BAFF6DC}">
      <dsp:nvSpPr>
        <dsp:cNvPr id="0" name=""/>
        <dsp:cNvSpPr/>
      </dsp:nvSpPr>
      <dsp:spPr>
        <a:xfrm>
          <a:off x="0" y="244598"/>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2A19D-FBCE-4E52-BDEE-E18BA6EECA00}">
      <dsp:nvSpPr>
        <dsp:cNvPr id="0" name=""/>
        <dsp:cNvSpPr/>
      </dsp:nvSpPr>
      <dsp:spPr>
        <a:xfrm>
          <a:off x="546969" y="1552175"/>
          <a:ext cx="8259571" cy="95980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ctr" anchorCtr="0">
          <a:noAutofit/>
        </a:bodyPr>
        <a:lstStyle/>
        <a:p>
          <a:pPr lvl="0" algn="l"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ClickUp: </a:t>
          </a:r>
          <a:r>
            <a:rPr lang="es-ES" sz="1600" kern="1200" dirty="0">
              <a:latin typeface="Arial" panose="020B0604020202020204" pitchFamily="34" charset="0"/>
              <a:cs typeface="Arial" panose="020B0604020202020204" pitchFamily="34" charset="0"/>
            </a:rPr>
            <a:t>es una plataforma todo en uno que ofrece gestión de proyectos y archivos, listas de tareas, correo electrónico y mensajería, seguimiento y control… Además, es completamente personalizable, permitiendo a los usuarios importar información de otros proyectos y gestores.</a:t>
          </a:r>
        </a:p>
      </dsp:txBody>
      <dsp:txXfrm>
        <a:off x="546969" y="1552175"/>
        <a:ext cx="8259571" cy="959803"/>
      </dsp:txXfrm>
    </dsp:sp>
    <dsp:sp modelId="{44A43FF7-AC94-45C3-808D-001D8581F836}">
      <dsp:nvSpPr>
        <dsp:cNvPr id="0" name=""/>
        <dsp:cNvSpPr/>
      </dsp:nvSpPr>
      <dsp:spPr>
        <a:xfrm>
          <a:off x="0" y="1484320"/>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FD50-F0D5-4A5A-B11E-112B075BABA5}">
      <dsp:nvSpPr>
        <dsp:cNvPr id="0" name=""/>
        <dsp:cNvSpPr/>
      </dsp:nvSpPr>
      <dsp:spPr>
        <a:xfrm>
          <a:off x="0" y="470210"/>
          <a:ext cx="10023409" cy="5544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3D642ABB-50A0-4FD8-A93C-CD3B2E2A79AE}">
      <dsp:nvSpPr>
        <dsp:cNvPr id="0" name=""/>
        <dsp:cNvSpPr/>
      </dsp:nvSpPr>
      <dsp:spPr>
        <a:xfrm>
          <a:off x="501170" y="59913"/>
          <a:ext cx="8613105" cy="735016"/>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Zoom</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este servicio de videoconferencia en la nube se utiliza para establecer reuniones online, que pueden ser grabadas. Una opción completa y profesional para las PYMES.</a:t>
          </a:r>
        </a:p>
      </dsp:txBody>
      <dsp:txXfrm>
        <a:off x="537051" y="95794"/>
        <a:ext cx="8541343" cy="663254"/>
      </dsp:txXfrm>
    </dsp:sp>
    <dsp:sp modelId="{663B9714-6B5C-49A1-AE43-C909E0CA0BC5}">
      <dsp:nvSpPr>
        <dsp:cNvPr id="0" name=""/>
        <dsp:cNvSpPr/>
      </dsp:nvSpPr>
      <dsp:spPr>
        <a:xfrm>
          <a:off x="0" y="1786225"/>
          <a:ext cx="10023409" cy="5544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593F5BF-3D7D-4237-B3E0-190D93EF3692}">
      <dsp:nvSpPr>
        <dsp:cNvPr id="0" name=""/>
        <dsp:cNvSpPr/>
      </dsp:nvSpPr>
      <dsp:spPr>
        <a:xfrm>
          <a:off x="501170" y="1143410"/>
          <a:ext cx="8613105" cy="967535"/>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Slack</a:t>
          </a:r>
          <a:r>
            <a:rPr lang="en-GB" sz="1600" kern="1200" dirty="0">
              <a:latin typeface="Arial" panose="020B0604020202020204" pitchFamily="34" charset="0"/>
              <a:cs typeface="Arial" panose="020B0604020202020204" pitchFamily="34" charset="0"/>
            </a:rPr>
            <a:t>: Es </a:t>
          </a:r>
          <a:r>
            <a:rPr lang="es-ES" sz="1600" kern="1200" dirty="0">
              <a:latin typeface="Arial" panose="020B0604020202020204" pitchFamily="34" charset="0"/>
              <a:cs typeface="Arial" panose="020B0604020202020204" pitchFamily="34" charset="0"/>
            </a:rPr>
            <a:t>una app de mensajería para empresas, transforma la comunicación dentro del equipo al reunirlos en una misma plataforma. </a:t>
          </a:r>
          <a:r>
            <a:rPr lang="es-ES" sz="1600" kern="1200" dirty="0" err="1">
              <a:latin typeface="Arial" panose="020B0604020202020204" pitchFamily="34" charset="0"/>
              <a:cs typeface="Arial" panose="020B0604020202020204" pitchFamily="34" charset="0"/>
            </a:rPr>
            <a:t>Slack</a:t>
          </a:r>
          <a:r>
            <a:rPr lang="es-ES" sz="1600" kern="1200" dirty="0">
              <a:latin typeface="Arial" panose="020B0604020202020204" pitchFamily="34" charset="0"/>
              <a:cs typeface="Arial" panose="020B0604020202020204" pitchFamily="34" charset="0"/>
            </a:rPr>
            <a:t> permite agrupar las conversaciones, ordenándolas en hilos o por temas para facilitar el acceso a cualquier información disponible del equipo.</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48401" y="1190641"/>
        <a:ext cx="8518643" cy="873073"/>
      </dsp:txXfrm>
    </dsp:sp>
    <dsp:sp modelId="{5F293C70-50CE-427D-B4FA-CB93EB45F8E2}">
      <dsp:nvSpPr>
        <dsp:cNvPr id="0" name=""/>
        <dsp:cNvSpPr/>
      </dsp:nvSpPr>
      <dsp:spPr>
        <a:xfrm>
          <a:off x="0" y="2896648"/>
          <a:ext cx="10023409" cy="5544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7516278-5C3D-495D-A28F-E99BE4CBE630}">
      <dsp:nvSpPr>
        <dsp:cNvPr id="0" name=""/>
        <dsp:cNvSpPr/>
      </dsp:nvSpPr>
      <dsp:spPr>
        <a:xfrm>
          <a:off x="501170" y="2459425"/>
          <a:ext cx="8613105" cy="761942"/>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endParaRPr lang="en-GB" sz="1600" kern="1200" dirty="0">
            <a:solidFill>
              <a:srgbClr val="FFC000"/>
            </a:solidFill>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n-GB" sz="1600" kern="1200" dirty="0" err="1">
              <a:solidFill>
                <a:srgbClr val="FFC000"/>
              </a:solidFill>
              <a:latin typeface="Arial" panose="020B0604020202020204" pitchFamily="34" charset="0"/>
              <a:cs typeface="Arial" panose="020B0604020202020204" pitchFamily="34" charset="0"/>
            </a:rPr>
            <a:t>Weebex</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Esta plataforma permite celebrar reuniones en cualquier momento o lugar y comprobar y compartir documentos. Fomentando la colaboración dinámica dentro del equipo.</a:t>
          </a:r>
          <a:endParaRPr lang="en-GB" sz="1600" kern="1200" dirty="0">
            <a:latin typeface="Arial" panose="020B0604020202020204" pitchFamily="34" charset="0"/>
            <a:cs typeface="Arial" panose="020B0604020202020204" pitchFamily="34" charset="0"/>
          </a:endParaRPr>
        </a:p>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a:t>
          </a:r>
          <a:endParaRPr lang="es-ES" sz="1600" kern="1200" dirty="0">
            <a:latin typeface="Arial" panose="020B0604020202020204" pitchFamily="34" charset="0"/>
            <a:cs typeface="Arial" panose="020B0604020202020204" pitchFamily="34" charset="0"/>
          </a:endParaRPr>
        </a:p>
      </dsp:txBody>
      <dsp:txXfrm>
        <a:off x="538365" y="2496620"/>
        <a:ext cx="8538715" cy="6875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3066B-3895-4EC5-A529-6DEFBEEFBCDC}">
      <dsp:nvSpPr>
        <dsp:cNvPr id="0" name=""/>
        <dsp:cNvSpPr/>
      </dsp:nvSpPr>
      <dsp:spPr>
        <a:xfrm>
          <a:off x="-18673" y="-39973"/>
          <a:ext cx="2904120" cy="2974428"/>
        </a:xfrm>
        <a:prstGeom prst="pie">
          <a:avLst>
            <a:gd name="adj1" fmla="val 5400000"/>
            <a:gd name="adj2" fmla="val 16200000"/>
          </a:avLst>
        </a:prstGeom>
        <a:solidFill>
          <a:srgbClr val="0594A9"/>
        </a:solidFill>
        <a:ln w="19050" cap="flat" cmpd="sng" algn="ctr">
          <a:solidFill>
            <a:srgbClr val="00B0F0"/>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6B75B4B-CA68-4777-8845-3AD273A3F927}">
      <dsp:nvSpPr>
        <dsp:cNvPr id="0" name=""/>
        <dsp:cNvSpPr/>
      </dsp:nvSpPr>
      <dsp:spPr>
        <a:xfrm>
          <a:off x="1384566" y="-54014"/>
          <a:ext cx="8426217" cy="29041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Mantener una comunicación abierta: Para garantizar una correcta gestión y organización del trabajo, todos los miembros del equipo deben mantenerse en contacto. Para ello, utiliza periódicamente plataformas de videoconferencia, que ayudarán a clarificar tareas e información, fomentando además un ambiente de trabajo sano y dinámico dentro del equipo.</a:t>
          </a:r>
          <a:r>
            <a:rPr lang="en-GB" sz="1600" kern="1200" dirty="0">
              <a:latin typeface="Arial" panose="020B0604020202020204" pitchFamily="34" charset="0"/>
              <a:cs typeface="Arial" panose="020B0604020202020204" pitchFamily="34" charset="0"/>
            </a:rPr>
            <a:t> </a:t>
          </a:r>
        </a:p>
        <a:p>
          <a:pPr lvl="0" algn="just" defTabSz="711200">
            <a:lnSpc>
              <a:spcPct val="90000"/>
            </a:lnSpc>
            <a:spcBef>
              <a:spcPct val="0"/>
            </a:spcBef>
            <a:spcAft>
              <a:spcPct val="35000"/>
            </a:spcAft>
          </a:pPr>
          <a:endParaRPr lang="es-ES" sz="1600" kern="1200" dirty="0">
            <a:latin typeface="Arial" panose="020B0604020202020204" pitchFamily="34" charset="0"/>
            <a:cs typeface="Arial" panose="020B0604020202020204" pitchFamily="34" charset="0"/>
          </a:endParaRPr>
        </a:p>
      </dsp:txBody>
      <dsp:txXfrm>
        <a:off x="1384566" y="-54014"/>
        <a:ext cx="8426217" cy="1379457"/>
      </dsp:txXfrm>
    </dsp:sp>
    <dsp:sp modelId="{01BCE879-453F-4E1A-8BDC-D6824F7DB41C}">
      <dsp:nvSpPr>
        <dsp:cNvPr id="0" name=""/>
        <dsp:cNvSpPr/>
      </dsp:nvSpPr>
      <dsp:spPr>
        <a:xfrm>
          <a:off x="595520" y="1023438"/>
          <a:ext cx="1614502" cy="1956235"/>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3D3577-D6A2-496E-9A45-A1C6733E01E8}">
      <dsp:nvSpPr>
        <dsp:cNvPr id="0" name=""/>
        <dsp:cNvSpPr/>
      </dsp:nvSpPr>
      <dsp:spPr>
        <a:xfrm>
          <a:off x="1360382" y="1036163"/>
          <a:ext cx="8426217" cy="194590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Distribución de trabajo</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Una de las formas más eficaces de garantizar el rendimiento es estudiar las fortalezas y debilidades de cada miembro del equipo. Así, puedes explotar sus puntos fuertes y mejorar las debilidades mediante la comunicación y colaboración en equipo.</a:t>
          </a:r>
          <a:r>
            <a:rPr lang="en-GB" sz="1600" kern="1200" dirty="0">
              <a:latin typeface="Arial" panose="020B0604020202020204" pitchFamily="34" charset="0"/>
              <a:cs typeface="Arial" panose="020B0604020202020204" pitchFamily="34" charset="0"/>
            </a:rPr>
            <a:t> </a:t>
          </a:r>
        </a:p>
        <a:p>
          <a:pPr lvl="0" algn="just" defTabSz="711200">
            <a:lnSpc>
              <a:spcPct val="90000"/>
            </a:lnSpc>
            <a:spcBef>
              <a:spcPct val="0"/>
            </a:spcBef>
            <a:spcAft>
              <a:spcPct val="35000"/>
            </a:spcAft>
          </a:pPr>
          <a:r>
            <a:rPr lang="es-ES" sz="1600" kern="1200" dirty="0">
              <a:latin typeface="Arial" panose="020B0604020202020204" pitchFamily="34" charset="0"/>
              <a:cs typeface="Arial" panose="020B0604020202020204" pitchFamily="34" charset="0"/>
            </a:rPr>
            <a:t>Esto unirá a los empleados y mejorará la efectividad y bienestar en la empresa. Asegúrate de que cada trabajador sabe que tareas le corresponden y que se mantiene una distribución equitativa. Establece plazos y un sistema de consulta y comunicación interna.</a:t>
          </a:r>
        </a:p>
      </dsp:txBody>
      <dsp:txXfrm>
        <a:off x="1360382" y="1036163"/>
        <a:ext cx="8426217" cy="19459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8.jpe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8.jpe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7.pn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8.jpe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694559" y="4002749"/>
            <a:ext cx="9763432" cy="1569660"/>
          </a:xfrm>
          <a:prstGeom prst="rect">
            <a:avLst/>
          </a:prstGeom>
          <a:noFill/>
        </p:spPr>
        <p:txBody>
          <a:bodyPr wrap="square" rtlCol="0" anchor="ctr">
            <a:spAutoFit/>
          </a:bodyPr>
          <a:lstStyle/>
          <a:p>
            <a:pPr algn="ctr"/>
            <a:r>
              <a:rPr lang="es-ES" sz="3200" b="1" dirty="0">
                <a:solidFill>
                  <a:schemeClr val="bg1"/>
                </a:solidFill>
                <a:effectLst/>
                <a:ea typeface="STFangsong" panose="02010600040101010101" pitchFamily="2" charset="-122"/>
                <a:cs typeface="Levenim MT" panose="02010502060101010101" pitchFamily="2" charset="-79"/>
              </a:rPr>
              <a:t>Herramientas TIC para la digitalización y el Smart Working en las PYMES</a:t>
            </a:r>
            <a:r>
              <a:rPr lang="en-GB" sz="3200" b="1" dirty="0">
                <a:solidFill>
                  <a:schemeClr val="bg1"/>
                </a:solidFill>
                <a:effectLst/>
                <a:ea typeface="STFangsong" panose="02010600040101010101" pitchFamily="2" charset="-122"/>
                <a:cs typeface="Levenim MT" panose="02010502060101010101" pitchFamily="2" charset="-79"/>
              </a:rPr>
              <a:t> </a:t>
            </a: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a:t>
            </a:r>
            <a:r>
              <a:rPr lang="en-GB" sz="3200" b="1" dirty="0">
                <a:solidFill>
                  <a:schemeClr val="bg1"/>
                </a:solidFill>
                <a:effectLst/>
                <a:ea typeface="STFangsong" panose="02010600040101010101" pitchFamily="2" charset="-122"/>
                <a:cs typeface="Levenim MT" panose="02010502060101010101" pitchFamily="2" charset="-79"/>
              </a:rPr>
              <a:t>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74180"/>
            <a:ext cx="11150081" cy="1821653"/>
          </a:xfrm>
          <a:prstGeom prst="rect">
            <a:avLst/>
          </a:prstGeom>
          <a:noFill/>
        </p:spPr>
        <p:txBody>
          <a:bodyPr wrap="square">
            <a:spAutoFit/>
          </a:bodyPr>
          <a:lstStyle/>
          <a:p>
            <a:pPr lvl="2">
              <a:lnSpc>
                <a:spcPct val="115000"/>
              </a:lnSpc>
              <a:spcAft>
                <a:spcPts val="1000"/>
              </a:spcAft>
            </a:pP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en-GB" dirty="0" err="1">
                <a:solidFill>
                  <a:srgbClr val="0594A9"/>
                </a:solidFill>
                <a:effectLst/>
                <a:latin typeface="Arial" panose="020B0604020202020204" pitchFamily="34" charset="0"/>
                <a:ea typeface="STFangsong" panose="02010600040101010101" pitchFamily="2" charset="-122"/>
                <a:cs typeface="Arial" panose="020B0604020202020204" pitchFamily="34" charset="0"/>
              </a:rPr>
              <a:t>Otros</a:t>
            </a:r>
            <a:r>
              <a:rPr lang="en-GB" dirty="0">
                <a:effectLst/>
                <a:latin typeface="Arial" panose="020B0604020202020204" pitchFamily="34" charset="0"/>
                <a:ea typeface="STFangsong" panose="02010600040101010101" pitchFamily="2" charset="-122"/>
                <a:cs typeface="Arial" panose="020B0604020202020204" pitchFamily="34" charset="0"/>
              </a:rPr>
              <a:t>: </a:t>
            </a:r>
            <a:r>
              <a:rPr lang="es-ES" dirty="0">
                <a:effectLst/>
                <a:latin typeface="Arial" panose="020B0604020202020204" pitchFamily="34" charset="0"/>
                <a:ea typeface="STFangsong" panose="02010600040101010101" pitchFamily="2" charset="-122"/>
                <a:cs typeface="Arial" panose="020B0604020202020204" pitchFamily="34" charset="0"/>
              </a:rPr>
              <a:t>Como hemos mencionado, existen infinidad de herramientas TIC que nos pueden ayudar en la gestión empresarial. Su naturaleza es tan variada que sería imposible enumerarlas en una lista.  A continuación, se presentan una serie de herramientas que pueden resultar útiles en la gestión de tu empresa.</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0FF66DF9-048F-4E04-8D0C-8382B453A0C7}"/>
              </a:ext>
            </a:extLst>
          </p:cNvPr>
          <p:cNvGraphicFramePr/>
          <p:nvPr>
            <p:extLst>
              <p:ext uri="{D42A27DB-BD31-4B8C-83A1-F6EECF244321}">
                <p14:modId xmlns:p14="http://schemas.microsoft.com/office/powerpoint/2010/main" val="528819418"/>
              </p:ext>
            </p:extLst>
          </p:nvPr>
        </p:nvGraphicFramePr>
        <p:xfrm>
          <a:off x="886409" y="3495833"/>
          <a:ext cx="9078685" cy="2460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365482A2-69C6-449D-8912-B1EA9895B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53400" y="3690984"/>
            <a:ext cx="654424" cy="654424"/>
          </a:xfrm>
          <a:prstGeom prst="rect">
            <a:avLst/>
          </a:prstGeom>
        </p:spPr>
      </p:pic>
      <p:pic>
        <p:nvPicPr>
          <p:cNvPr id="10" name="Imagen 9">
            <a:extLst>
              <a:ext uri="{FF2B5EF4-FFF2-40B4-BE49-F238E27FC236}">
                <a16:creationId xmlns:a16="http://schemas.microsoft.com/office/drawing/2014/main" xmlns="" id="{C80A3233-DE46-4197-B472-94E9D1A4F7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381" t="29673" r="68674" b="36385"/>
          <a:stretch/>
        </p:blipFill>
        <p:spPr>
          <a:xfrm>
            <a:off x="8113415" y="4885550"/>
            <a:ext cx="654423" cy="596539"/>
          </a:xfrm>
          <a:prstGeom prst="rect">
            <a:avLst/>
          </a:prstGeom>
        </p:spPr>
      </p:pic>
      <p:sp>
        <p:nvSpPr>
          <p:cNvPr id="12" name="TextBox 3">
            <a:extLst>
              <a:ext uri="{FF2B5EF4-FFF2-40B4-BE49-F238E27FC236}">
                <a16:creationId xmlns:a16="http://schemas.microsoft.com/office/drawing/2014/main" xmlns="" id="{B6FD9A74-8C72-4626-92FB-134FEFC19E93}"/>
              </a:ext>
            </a:extLst>
          </p:cNvPr>
          <p:cNvSpPr txBox="1"/>
          <p:nvPr/>
        </p:nvSpPr>
        <p:spPr>
          <a:xfrm>
            <a:off x="5350598" y="571514"/>
            <a:ext cx="6598806"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322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575307"/>
            <a:ext cx="11150081" cy="1503104"/>
          </a:xfrm>
          <a:prstGeom prst="rect">
            <a:avLst/>
          </a:prstGeom>
          <a:noFill/>
        </p:spPr>
        <p:txBody>
          <a:bodyPr wrap="square">
            <a:spAutoFit/>
          </a:bodyPr>
          <a:lstStyle/>
          <a:p>
            <a:pPr lvl="2" algn="just">
              <a:lnSpc>
                <a:spcPct val="115000"/>
              </a:lnSpc>
              <a:spcAft>
                <a:spcPts val="1000"/>
              </a:spcAft>
            </a:pP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09728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Existen plataformas que aúnan todas estas funciones en un mismo software. Si bien es más recomendable una plataforma específica para cada tarea, estas aplicaciones centralizadas pueden ser una buena opción para las PYMES:</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AF9BB296-B8AD-4F0F-8346-50D3F2554A31}"/>
              </a:ext>
            </a:extLst>
          </p:cNvPr>
          <p:cNvGraphicFramePr/>
          <p:nvPr>
            <p:extLst>
              <p:ext uri="{D42A27DB-BD31-4B8C-83A1-F6EECF244321}">
                <p14:modId xmlns:p14="http://schemas.microsoft.com/office/powerpoint/2010/main" val="2241202743"/>
              </p:ext>
            </p:extLst>
          </p:nvPr>
        </p:nvGraphicFramePr>
        <p:xfrm>
          <a:off x="943948" y="3078411"/>
          <a:ext cx="8806541" cy="289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A99372C2-8631-486C-B964-36FA280E92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161" t="16690" r="10538" b="36771"/>
          <a:stretch/>
        </p:blipFill>
        <p:spPr>
          <a:xfrm>
            <a:off x="1019530" y="3687468"/>
            <a:ext cx="952706" cy="246625"/>
          </a:xfrm>
          <a:prstGeom prst="rect">
            <a:avLst/>
          </a:prstGeom>
        </p:spPr>
      </p:pic>
      <p:pic>
        <p:nvPicPr>
          <p:cNvPr id="7" name="Imagen 6">
            <a:extLst>
              <a:ext uri="{FF2B5EF4-FFF2-40B4-BE49-F238E27FC236}">
                <a16:creationId xmlns:a16="http://schemas.microsoft.com/office/drawing/2014/main" xmlns="" id="{FCDBD1E6-BBFB-4BFE-A7DD-371098E79C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2664" r="5651" b="27334"/>
          <a:stretch/>
        </p:blipFill>
        <p:spPr>
          <a:xfrm>
            <a:off x="1019529" y="4937196"/>
            <a:ext cx="874120" cy="246624"/>
          </a:xfrm>
          <a:prstGeom prst="rect">
            <a:avLst/>
          </a:prstGeom>
        </p:spPr>
      </p:pic>
      <p:sp>
        <p:nvSpPr>
          <p:cNvPr id="11" name="TextBox 3">
            <a:extLst>
              <a:ext uri="{FF2B5EF4-FFF2-40B4-BE49-F238E27FC236}">
                <a16:creationId xmlns:a16="http://schemas.microsoft.com/office/drawing/2014/main" xmlns="" id="{16A4D1FD-8013-420B-BFE5-02BA92D847AC}"/>
              </a:ext>
            </a:extLst>
          </p:cNvPr>
          <p:cNvSpPr txBox="1"/>
          <p:nvPr/>
        </p:nvSpPr>
        <p:spPr>
          <a:xfrm>
            <a:off x="5323438" y="571514"/>
            <a:ext cx="6625966"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561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3881" y="1572675"/>
            <a:ext cx="11150081" cy="2586990"/>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Gestión de equipos</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Una buena organización del equipo es uno de los factores más importantes para lograr el éxito comercial. Todos los trabajadores deben estar unidos y en constante comunicación para realizar todas las tareas diarias de forma eficaz y sincronizada.</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Existen varias plataformas que nos ayudan en este aspecto, de forma que pueden potenciar la comunicación y la colaboración de forma sencilla a través de un software. Entre los recursos de trabajo más conocidos, podemos encontrar:</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933511" y="398952"/>
            <a:ext cx="6976614" cy="830997"/>
          </a:xfrm>
          <a:prstGeom prst="rect">
            <a:avLst/>
          </a:prstGeom>
          <a:noFill/>
        </p:spPr>
        <p:txBody>
          <a:bodyPr wrap="square" rtlCol="0">
            <a:spAutoFit/>
          </a:bodyPr>
          <a:lstStyle/>
          <a:p>
            <a:pPr algn="r"/>
            <a:r>
              <a:rPr lang="en-US" altLang="ko-KR" sz="2400" b="1" dirty="0">
                <a:solidFill>
                  <a:srgbClr val="F36A0D"/>
                </a:solidFill>
                <a:latin typeface="Trebuchet MS" panose="020B0603020202020204" pitchFamily="34" charset="0"/>
                <a:cs typeface="Arial" pitchFamily="34" charset="0"/>
              </a:rPr>
              <a:t>Unidad 2: </a:t>
            </a:r>
            <a:r>
              <a:rPr lang="es-ES" altLang="ko-KR" sz="2400" b="1" dirty="0">
                <a:solidFill>
                  <a:srgbClr val="F36A0D"/>
                </a:solidFill>
                <a:latin typeface="Trebuchet MS" panose="020B0603020202020204" pitchFamily="34" charset="0"/>
                <a:cs typeface="Arial" pitchFamily="34" charset="0"/>
              </a:rPr>
              <a:t>Herramientas de comunicación y  colaboración para el trabajo en remoto</a:t>
            </a:r>
            <a:endParaRPr lang="en-US" altLang="ko-KR" b="1" dirty="0">
              <a:solidFill>
                <a:srgbClr val="F36A0D"/>
              </a:solidFill>
              <a:latin typeface="Trebuchet MS" panose="020B0603020202020204" pitchFamily="34" charset="0"/>
              <a:cs typeface="Arial" pitchFamily="34" charset="0"/>
            </a:endParaRPr>
          </a:p>
        </p:txBody>
      </p:sp>
      <p:grpSp>
        <p:nvGrpSpPr>
          <p:cNvPr id="12" name="Grupo 11">
            <a:extLst>
              <a:ext uri="{FF2B5EF4-FFF2-40B4-BE49-F238E27FC236}">
                <a16:creationId xmlns:a16="http://schemas.microsoft.com/office/drawing/2014/main" xmlns="" id="{AE93403C-82A8-4CB4-98AE-47BBA628282E}"/>
              </a:ext>
            </a:extLst>
          </p:cNvPr>
          <p:cNvGrpSpPr/>
          <p:nvPr/>
        </p:nvGrpSpPr>
        <p:grpSpPr>
          <a:xfrm>
            <a:off x="693049" y="4204930"/>
            <a:ext cx="9329492" cy="1193441"/>
            <a:chOff x="746839" y="3943782"/>
            <a:chExt cx="9329492" cy="1193441"/>
          </a:xfrm>
        </p:grpSpPr>
        <p:sp>
          <p:nvSpPr>
            <p:cNvPr id="5" name="Rectángulo 4">
              <a:extLst>
                <a:ext uri="{FF2B5EF4-FFF2-40B4-BE49-F238E27FC236}">
                  <a16:creationId xmlns:a16="http://schemas.microsoft.com/office/drawing/2014/main" xmlns="" id="{FCF478A4-422B-4CD7-932E-98692040AD1C}"/>
                </a:ext>
              </a:extLst>
            </p:cNvPr>
            <p:cNvSpPr/>
            <p:nvPr/>
          </p:nvSpPr>
          <p:spPr>
            <a:xfrm>
              <a:off x="746839" y="4502391"/>
              <a:ext cx="9329492" cy="634832"/>
            </a:xfrm>
            <a:prstGeom prst="rect">
              <a:avLst/>
            </a:prstGeom>
            <a:ln>
              <a:solidFill>
                <a:srgbClr val="0594A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orma libre: forma 5">
              <a:extLst>
                <a:ext uri="{FF2B5EF4-FFF2-40B4-BE49-F238E27FC236}">
                  <a16:creationId xmlns:a16="http://schemas.microsoft.com/office/drawing/2014/main" xmlns="" id="{EDA0E90A-ADC6-4391-ABEC-343013A22197}"/>
                </a:ext>
              </a:extLst>
            </p:cNvPr>
            <p:cNvSpPr/>
            <p:nvPr/>
          </p:nvSpPr>
          <p:spPr>
            <a:xfrm>
              <a:off x="913869" y="3943782"/>
              <a:ext cx="8340260" cy="978844"/>
            </a:xfrm>
            <a:custGeom>
              <a:avLst/>
              <a:gdLst>
                <a:gd name="connsiteX0" fmla="*/ 0 w 8046671"/>
                <a:gd name="connsiteY0" fmla="*/ 140081 h 840472"/>
                <a:gd name="connsiteX1" fmla="*/ 140081 w 8046671"/>
                <a:gd name="connsiteY1" fmla="*/ 0 h 840472"/>
                <a:gd name="connsiteX2" fmla="*/ 7906590 w 8046671"/>
                <a:gd name="connsiteY2" fmla="*/ 0 h 840472"/>
                <a:gd name="connsiteX3" fmla="*/ 8046671 w 8046671"/>
                <a:gd name="connsiteY3" fmla="*/ 140081 h 840472"/>
                <a:gd name="connsiteX4" fmla="*/ 8046671 w 8046671"/>
                <a:gd name="connsiteY4" fmla="*/ 700391 h 840472"/>
                <a:gd name="connsiteX5" fmla="*/ 7906590 w 8046671"/>
                <a:gd name="connsiteY5" fmla="*/ 840472 h 840472"/>
                <a:gd name="connsiteX6" fmla="*/ 140081 w 8046671"/>
                <a:gd name="connsiteY6" fmla="*/ 840472 h 840472"/>
                <a:gd name="connsiteX7" fmla="*/ 0 w 8046671"/>
                <a:gd name="connsiteY7" fmla="*/ 700391 h 840472"/>
                <a:gd name="connsiteX8" fmla="*/ 0 w 8046671"/>
                <a:gd name="connsiteY8" fmla="*/ 140081 h 84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671" h="840472">
                  <a:moveTo>
                    <a:pt x="0" y="140081"/>
                  </a:moveTo>
                  <a:cubicBezTo>
                    <a:pt x="0" y="62716"/>
                    <a:pt x="62716" y="0"/>
                    <a:pt x="140081" y="0"/>
                  </a:cubicBezTo>
                  <a:lnTo>
                    <a:pt x="7906590" y="0"/>
                  </a:lnTo>
                  <a:cubicBezTo>
                    <a:pt x="7983955" y="0"/>
                    <a:pt x="8046671" y="62716"/>
                    <a:pt x="8046671" y="140081"/>
                  </a:cubicBezTo>
                  <a:lnTo>
                    <a:pt x="8046671" y="700391"/>
                  </a:lnTo>
                  <a:cubicBezTo>
                    <a:pt x="8046671" y="777756"/>
                    <a:pt x="7983955" y="840472"/>
                    <a:pt x="7906590" y="840472"/>
                  </a:cubicBezTo>
                  <a:lnTo>
                    <a:pt x="140081" y="840472"/>
                  </a:lnTo>
                  <a:cubicBezTo>
                    <a:pt x="62716" y="840472"/>
                    <a:pt x="0" y="777756"/>
                    <a:pt x="0" y="700391"/>
                  </a:cubicBezTo>
                  <a:lnTo>
                    <a:pt x="0" y="140081"/>
                  </a:lnTo>
                  <a:close/>
                </a:path>
              </a:pathLst>
            </a:custGeom>
            <a:solidFill>
              <a:srgbClr val="0594A9"/>
            </a:solidFill>
            <a:ln>
              <a:solidFill>
                <a:srgbClr val="059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373" tIns="41028" rIns="265373" bIns="41028"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C000"/>
                  </a:solidFill>
                  <a:latin typeface="Arial" panose="020B0604020202020204" pitchFamily="34" charset="0"/>
                  <a:cs typeface="Arial" panose="020B0604020202020204" pitchFamily="34" charset="0"/>
                </a:rPr>
                <a:t>Skype</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Considerada la plataforma de videoconferencia por excelencia, permite a los usuarios hacer videollamadas, chatear y reunirse con hasta 50 personas en cualquier parte del mundo. Con opciones gratuitas y premium, es una opción óptima para cualquier empresa.</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grpSp>
      <p:pic>
        <p:nvPicPr>
          <p:cNvPr id="11" name="Imagen 10">
            <a:extLst>
              <a:ext uri="{FF2B5EF4-FFF2-40B4-BE49-F238E27FC236}">
                <a16:creationId xmlns:a16="http://schemas.microsoft.com/office/drawing/2014/main" xmlns="" id="{F8E04476-40A2-4B7E-A0DC-D00797AB5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970" y="4793034"/>
            <a:ext cx="587441" cy="587441"/>
          </a:xfrm>
          <a:prstGeom prst="rect">
            <a:avLst/>
          </a:prstGeom>
        </p:spPr>
      </p:pic>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5" name="Immagin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445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82555" y="1674180"/>
            <a:ext cx="10450284" cy="421590"/>
          </a:xfrm>
          <a:prstGeom prst="rect">
            <a:avLst/>
          </a:prstGeom>
          <a:noFill/>
        </p:spPr>
        <p:txBody>
          <a:bodyPr wrap="square">
            <a:spAutoFit/>
          </a:bodyPr>
          <a:lstStyle/>
          <a:p>
            <a:pPr>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Gestión de equipos</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76E4AC7A-6187-4215-9BCE-D48BA6F8E1D8}"/>
              </a:ext>
            </a:extLst>
          </p:cNvPr>
          <p:cNvGraphicFramePr/>
          <p:nvPr>
            <p:extLst>
              <p:ext uri="{D42A27DB-BD31-4B8C-83A1-F6EECF244321}">
                <p14:modId xmlns:p14="http://schemas.microsoft.com/office/powerpoint/2010/main" val="508074532"/>
              </p:ext>
            </p:extLst>
          </p:nvPr>
        </p:nvGraphicFramePr>
        <p:xfrm>
          <a:off x="809430" y="2348662"/>
          <a:ext cx="10023409" cy="3510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E45C54BF-14DC-450A-8F10-C39C21550D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7717" y="2872641"/>
            <a:ext cx="855121" cy="481005"/>
          </a:xfrm>
          <a:prstGeom prst="rect">
            <a:avLst/>
          </a:prstGeom>
        </p:spPr>
      </p:pic>
      <p:pic>
        <p:nvPicPr>
          <p:cNvPr id="7" name="Imagen 6">
            <a:extLst>
              <a:ext uri="{FF2B5EF4-FFF2-40B4-BE49-F238E27FC236}">
                <a16:creationId xmlns:a16="http://schemas.microsoft.com/office/drawing/2014/main" xmlns="" id="{7D890FEB-213D-4CE2-9ACC-2D3031DB8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5729" y="4359839"/>
            <a:ext cx="992969" cy="406528"/>
          </a:xfrm>
          <a:prstGeom prst="rect">
            <a:avLst/>
          </a:prstGeom>
        </p:spPr>
      </p:pic>
      <p:pic>
        <p:nvPicPr>
          <p:cNvPr id="11" name="Imagen 10">
            <a:extLst>
              <a:ext uri="{FF2B5EF4-FFF2-40B4-BE49-F238E27FC236}">
                <a16:creationId xmlns:a16="http://schemas.microsoft.com/office/drawing/2014/main" xmlns="" id="{0D645835-10DB-4CDF-931B-8428FB21AF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2299" y="5295821"/>
            <a:ext cx="636685" cy="466362"/>
          </a:xfrm>
          <a:prstGeom prst="rect">
            <a:avLst/>
          </a:prstGeom>
        </p:spPr>
      </p:pic>
      <p:sp>
        <p:nvSpPr>
          <p:cNvPr id="14" name="TextBox 3">
            <a:extLst>
              <a:ext uri="{FF2B5EF4-FFF2-40B4-BE49-F238E27FC236}">
                <a16:creationId xmlns:a16="http://schemas.microsoft.com/office/drawing/2014/main" xmlns="" id="{343EAD6D-9556-4BFF-9FCD-FEB212B4E06C}"/>
              </a:ext>
            </a:extLst>
          </p:cNvPr>
          <p:cNvSpPr txBox="1"/>
          <p:nvPr/>
        </p:nvSpPr>
        <p:spPr>
          <a:xfrm>
            <a:off x="4933511" y="398952"/>
            <a:ext cx="6976614" cy="830997"/>
          </a:xfrm>
          <a:prstGeom prst="rect">
            <a:avLst/>
          </a:prstGeom>
          <a:noFill/>
        </p:spPr>
        <p:txBody>
          <a:bodyPr wrap="square" rtlCol="0">
            <a:spAutoFit/>
          </a:bodyPr>
          <a:lstStyle/>
          <a:p>
            <a:pPr algn="r"/>
            <a:r>
              <a:rPr lang="en-US" altLang="ko-KR" sz="2400" b="1" dirty="0">
                <a:solidFill>
                  <a:srgbClr val="F36A0D"/>
                </a:solidFill>
                <a:latin typeface="Trebuchet MS" panose="020B0603020202020204" pitchFamily="34" charset="0"/>
                <a:cs typeface="Arial" pitchFamily="34" charset="0"/>
              </a:rPr>
              <a:t>Unidad 2: </a:t>
            </a:r>
            <a:r>
              <a:rPr lang="es-ES" altLang="ko-KR" sz="2400" b="1" dirty="0">
                <a:solidFill>
                  <a:srgbClr val="F36A0D"/>
                </a:solidFill>
                <a:latin typeface="Trebuchet MS" panose="020B0603020202020204" pitchFamily="34" charset="0"/>
                <a:cs typeface="Arial" pitchFamily="34" charset="0"/>
              </a:rPr>
              <a:t>Herramientas de comunicación y  colaboración para el trabajo en remoto</a:t>
            </a:r>
            <a:endParaRPr lang="en-US" altLang="ko-KR"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5" name="Immagin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358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9878" y="1689091"/>
            <a:ext cx="11588620" cy="421590"/>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Tips de comunicación digital para las PYME</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4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702629" y="302123"/>
            <a:ext cx="7249886" cy="830997"/>
          </a:xfrm>
          <a:prstGeom prst="rect">
            <a:avLst/>
          </a:prstGeom>
          <a:noFill/>
        </p:spPr>
        <p:txBody>
          <a:bodyPr wrap="square" rtlCol="0">
            <a:spAutoFit/>
          </a:bodyPr>
          <a:lstStyle/>
          <a:p>
            <a:pPr algn="r"/>
            <a:r>
              <a:rPr lang="en-US" altLang="ko-KR" sz="2400" b="1" dirty="0">
                <a:solidFill>
                  <a:srgbClr val="F36A0D"/>
                </a:solidFill>
                <a:latin typeface="Trebuchet MS" panose="020B0603020202020204" pitchFamily="34" charset="0"/>
                <a:cs typeface="Arial" pitchFamily="34" charset="0"/>
              </a:rPr>
              <a:t>Unidad 3: </a:t>
            </a:r>
            <a:r>
              <a:rPr lang="es-ES" altLang="ko-KR" sz="2400" b="1" dirty="0">
                <a:solidFill>
                  <a:srgbClr val="F36A0D"/>
                </a:solidFill>
                <a:latin typeface="Trebuchet MS" panose="020B0603020202020204" pitchFamily="34" charset="0"/>
                <a:cs typeface="Arial" pitchFamily="34" charset="0"/>
              </a:rPr>
              <a:t>Consejos para mejorar la comunicación digital trabajando en remoto</a:t>
            </a:r>
            <a:endParaRPr lang="en-US" altLang="ko-KR" b="1" dirty="0">
              <a:solidFill>
                <a:srgbClr val="F36A0D"/>
              </a:solidFill>
              <a:latin typeface="Trebuchet MS" panose="020B0603020202020204" pitchFamily="34" charset="0"/>
              <a:cs typeface="Arial" pitchFamily="34" charset="0"/>
            </a:endParaRPr>
          </a:p>
        </p:txBody>
      </p:sp>
      <p:graphicFrame>
        <p:nvGraphicFramePr>
          <p:cNvPr id="3" name="Diagrama 2">
            <a:extLst>
              <a:ext uri="{FF2B5EF4-FFF2-40B4-BE49-F238E27FC236}">
                <a16:creationId xmlns:a16="http://schemas.microsoft.com/office/drawing/2014/main" xmlns="" id="{919EBF5B-20EB-4C98-88FF-FF703937D0A6}"/>
              </a:ext>
            </a:extLst>
          </p:cNvPr>
          <p:cNvGraphicFramePr/>
          <p:nvPr>
            <p:extLst>
              <p:ext uri="{D42A27DB-BD31-4B8C-83A1-F6EECF244321}">
                <p14:modId xmlns:p14="http://schemas.microsoft.com/office/powerpoint/2010/main" val="2228228576"/>
              </p:ext>
            </p:extLst>
          </p:nvPr>
        </p:nvGraphicFramePr>
        <p:xfrm>
          <a:off x="678415" y="2444044"/>
          <a:ext cx="9878277" cy="290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59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9878" y="1689091"/>
            <a:ext cx="11588620" cy="421590"/>
          </a:xfrm>
          <a:prstGeom prst="rect">
            <a:avLst/>
          </a:prstGeom>
          <a:noFill/>
        </p:spPr>
        <p:txBody>
          <a:bodyPr wrap="square">
            <a:spAutoFit/>
          </a:bodyPr>
          <a:lstStyle/>
          <a:p>
            <a:pPr lvl="2" algn="just">
              <a:lnSpc>
                <a:spcPct val="115000"/>
              </a:lnSpc>
              <a:spcAft>
                <a:spcPts val="1000"/>
              </a:spcAft>
            </a:pP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Tips de comunicación digital para las PYME</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18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14" name="Grupo 13">
            <a:extLst>
              <a:ext uri="{FF2B5EF4-FFF2-40B4-BE49-F238E27FC236}">
                <a16:creationId xmlns:a16="http://schemas.microsoft.com/office/drawing/2014/main" xmlns="" id="{15DBED54-9472-428B-A5EA-5236C57573DA}"/>
              </a:ext>
            </a:extLst>
          </p:cNvPr>
          <p:cNvGrpSpPr/>
          <p:nvPr/>
        </p:nvGrpSpPr>
        <p:grpSpPr>
          <a:xfrm>
            <a:off x="736898" y="2402549"/>
            <a:ext cx="9941860" cy="3292136"/>
            <a:chOff x="797858" y="2268070"/>
            <a:chExt cx="9941860" cy="3292136"/>
          </a:xfrm>
        </p:grpSpPr>
        <p:sp>
          <p:nvSpPr>
            <p:cNvPr id="6" name="Círculo parcial 5">
              <a:extLst>
                <a:ext uri="{FF2B5EF4-FFF2-40B4-BE49-F238E27FC236}">
                  <a16:creationId xmlns:a16="http://schemas.microsoft.com/office/drawing/2014/main" xmlns="" id="{11DA2D7E-D574-4439-A8F4-E6602BCB5D03}"/>
                </a:ext>
              </a:extLst>
            </p:cNvPr>
            <p:cNvSpPr/>
            <p:nvPr/>
          </p:nvSpPr>
          <p:spPr>
            <a:xfrm>
              <a:off x="797858" y="2268071"/>
              <a:ext cx="3137647" cy="3292135"/>
            </a:xfrm>
            <a:prstGeom prst="pie">
              <a:avLst>
                <a:gd name="adj1" fmla="val 5400000"/>
                <a:gd name="adj2" fmla="val 16216786"/>
              </a:avLst>
            </a:prstGeom>
            <a:solidFill>
              <a:srgbClr val="0594A9"/>
            </a:solidFill>
            <a:ln>
              <a:solidFill>
                <a:srgbClr val="0594A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orma libre: forma 6">
              <a:extLst>
                <a:ext uri="{FF2B5EF4-FFF2-40B4-BE49-F238E27FC236}">
                  <a16:creationId xmlns:a16="http://schemas.microsoft.com/office/drawing/2014/main" xmlns="" id="{5A7109FC-7ACA-4637-AFBD-55AB99998C9C}"/>
                </a:ext>
              </a:extLst>
            </p:cNvPr>
            <p:cNvSpPr/>
            <p:nvPr/>
          </p:nvSpPr>
          <p:spPr>
            <a:xfrm>
              <a:off x="2358370" y="2268070"/>
              <a:ext cx="8376474" cy="3292135"/>
            </a:xfrm>
            <a:custGeom>
              <a:avLst/>
              <a:gdLst>
                <a:gd name="connsiteX0" fmla="*/ 0 w 8376474"/>
                <a:gd name="connsiteY0" fmla="*/ 0 h 3130770"/>
                <a:gd name="connsiteX1" fmla="*/ 8376474 w 8376474"/>
                <a:gd name="connsiteY1" fmla="*/ 0 h 3130770"/>
                <a:gd name="connsiteX2" fmla="*/ 8376474 w 8376474"/>
                <a:gd name="connsiteY2" fmla="*/ 3130770 h 3130770"/>
                <a:gd name="connsiteX3" fmla="*/ 0 w 8376474"/>
                <a:gd name="connsiteY3" fmla="*/ 3130770 h 3130770"/>
                <a:gd name="connsiteX4" fmla="*/ 0 w 8376474"/>
                <a:gd name="connsiteY4" fmla="*/ 0 h 313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3130770">
                  <a:moveTo>
                    <a:pt x="0" y="0"/>
                  </a:moveTo>
                  <a:lnTo>
                    <a:pt x="8376474" y="0"/>
                  </a:lnTo>
                  <a:lnTo>
                    <a:pt x="8376474" y="3130770"/>
                  </a:lnTo>
                  <a:lnTo>
                    <a:pt x="0" y="313077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252497"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Feedback: </a:t>
              </a:r>
              <a:r>
                <a:rPr lang="es-ES" sz="1600" kern="1200" dirty="0">
                  <a:latin typeface="Arial" panose="020B0604020202020204" pitchFamily="34" charset="0"/>
                  <a:cs typeface="Arial" panose="020B0604020202020204" pitchFamily="34" charset="0"/>
                </a:rPr>
                <a:t>Debemos mantener una comunicación asertiva y eficaz para lograr un buen desempeño. Responde a todos los correos electrónicos y mensajes para que el remitente pueda saber que lo has recibido. No olvides incluir el asunto en cada correos electrónico para agilizar su clasificación y gestión. Mantén informados a tus compañeros y no olvides clarificar cualquier malentendido o duda si es necesario.</a:t>
              </a:r>
              <a:endParaRPr lang="en-GB" sz="1600" kern="1200" dirty="0">
                <a:latin typeface="Arial" panose="020B0604020202020204" pitchFamily="34" charset="0"/>
                <a:cs typeface="Arial" panose="020B0604020202020204" pitchFamily="34" charset="0"/>
              </a:endParaRPr>
            </a:p>
          </p:txBody>
        </p:sp>
        <p:sp>
          <p:nvSpPr>
            <p:cNvPr id="10" name="Círculo parcial 9">
              <a:extLst>
                <a:ext uri="{FF2B5EF4-FFF2-40B4-BE49-F238E27FC236}">
                  <a16:creationId xmlns:a16="http://schemas.microsoft.com/office/drawing/2014/main" xmlns="" id="{089F68A8-D7A7-4481-AB3E-49B2CE08626D}"/>
                </a:ext>
              </a:extLst>
            </p:cNvPr>
            <p:cNvSpPr/>
            <p:nvPr/>
          </p:nvSpPr>
          <p:spPr>
            <a:xfrm>
              <a:off x="1359392" y="3464231"/>
              <a:ext cx="2004781" cy="1851039"/>
            </a:xfrm>
            <a:prstGeom prst="pie">
              <a:avLst>
                <a:gd name="adj1" fmla="val 5399998"/>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a libre: forma 10">
              <a:extLst>
                <a:ext uri="{FF2B5EF4-FFF2-40B4-BE49-F238E27FC236}">
                  <a16:creationId xmlns:a16="http://schemas.microsoft.com/office/drawing/2014/main" xmlns="" id="{DB9C5791-C626-4BA9-8498-A62620E24681}"/>
                </a:ext>
              </a:extLst>
            </p:cNvPr>
            <p:cNvSpPr/>
            <p:nvPr/>
          </p:nvSpPr>
          <p:spPr>
            <a:xfrm>
              <a:off x="2363244" y="3464232"/>
              <a:ext cx="8376474" cy="1843871"/>
            </a:xfrm>
            <a:custGeom>
              <a:avLst/>
              <a:gdLst>
                <a:gd name="connsiteX0" fmla="*/ 0 w 8376474"/>
                <a:gd name="connsiteY0" fmla="*/ 0 h 1843871"/>
                <a:gd name="connsiteX1" fmla="*/ 8376474 w 8376474"/>
                <a:gd name="connsiteY1" fmla="*/ 0 h 1843871"/>
                <a:gd name="connsiteX2" fmla="*/ 8376474 w 8376474"/>
                <a:gd name="connsiteY2" fmla="*/ 1843871 h 1843871"/>
                <a:gd name="connsiteX3" fmla="*/ 0 w 8376474"/>
                <a:gd name="connsiteY3" fmla="*/ 1843871 h 1843871"/>
                <a:gd name="connsiteX4" fmla="*/ 0 w 8376474"/>
                <a:gd name="connsiteY4" fmla="*/ 0 h 184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1843871">
                  <a:moveTo>
                    <a:pt x="0" y="0"/>
                  </a:moveTo>
                  <a:lnTo>
                    <a:pt x="8376474" y="0"/>
                  </a:lnTo>
                  <a:lnTo>
                    <a:pt x="8376474" y="1843871"/>
                  </a:lnTo>
                  <a:lnTo>
                    <a:pt x="0" y="1843871"/>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1053814"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Planifica y organiza las reuniones con antelación</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Para garantizar una mayor efectividad y organización debes avisar y planificar de antemano las llamadas para evitar que haya incompatibilidades de horarios (por ejemplo, que un trabajador deba atender dos llamadas a la vez)</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sp>
          <p:nvSpPr>
            <p:cNvPr id="12" name="Círculo parcial 11">
              <a:extLst>
                <a:ext uri="{FF2B5EF4-FFF2-40B4-BE49-F238E27FC236}">
                  <a16:creationId xmlns:a16="http://schemas.microsoft.com/office/drawing/2014/main" xmlns="" id="{3DA314DA-139F-4CED-913E-2760C19B79BD}"/>
                </a:ext>
              </a:extLst>
            </p:cNvPr>
            <p:cNvSpPr/>
            <p:nvPr/>
          </p:nvSpPr>
          <p:spPr>
            <a:xfrm>
              <a:off x="1893628" y="4307898"/>
              <a:ext cx="939230" cy="93923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xmlns="" id="{37923EDD-C87D-4708-A116-DC40A826E53F}"/>
                </a:ext>
              </a:extLst>
            </p:cNvPr>
            <p:cNvSpPr/>
            <p:nvPr/>
          </p:nvSpPr>
          <p:spPr>
            <a:xfrm>
              <a:off x="2363244" y="4307898"/>
              <a:ext cx="8376474" cy="939230"/>
            </a:xfrm>
            <a:custGeom>
              <a:avLst/>
              <a:gdLst>
                <a:gd name="connsiteX0" fmla="*/ 0 w 8376474"/>
                <a:gd name="connsiteY0" fmla="*/ 0 h 939230"/>
                <a:gd name="connsiteX1" fmla="*/ 8376474 w 8376474"/>
                <a:gd name="connsiteY1" fmla="*/ 0 h 939230"/>
                <a:gd name="connsiteX2" fmla="*/ 8376474 w 8376474"/>
                <a:gd name="connsiteY2" fmla="*/ 939230 h 939230"/>
                <a:gd name="connsiteX3" fmla="*/ 0 w 8376474"/>
                <a:gd name="connsiteY3" fmla="*/ 939230 h 939230"/>
                <a:gd name="connsiteX4" fmla="*/ 0 w 8376474"/>
                <a:gd name="connsiteY4" fmla="*/ 0 h 93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939230">
                  <a:moveTo>
                    <a:pt x="0" y="0"/>
                  </a:moveTo>
                  <a:lnTo>
                    <a:pt x="8376474" y="0"/>
                  </a:lnTo>
                  <a:lnTo>
                    <a:pt x="8376474" y="939230"/>
                  </a:lnTo>
                  <a:lnTo>
                    <a:pt x="0" y="93923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Utiliza las herramientas adecuadas: </a:t>
              </a:r>
              <a:r>
                <a:rPr lang="es-ES" sz="1600" kern="1200" dirty="0">
                  <a:latin typeface="Arial" panose="020B0604020202020204" pitchFamily="34" charset="0"/>
                  <a:cs typeface="Arial" panose="020B0604020202020204" pitchFamily="34" charset="0"/>
                </a:rPr>
                <a:t>Disponer de las plataformas, aplicaciones y recursos necesarios es esencial para el “Smart working”. Estudia las necesidades de tu equipo y contrata o instala los servicios que precisen para la correcta ejecución de las tareas.</a:t>
              </a:r>
            </a:p>
          </p:txBody>
        </p:sp>
      </p:grpSp>
      <p:sp>
        <p:nvSpPr>
          <p:cNvPr id="16" name="TextBox 3">
            <a:extLst>
              <a:ext uri="{FF2B5EF4-FFF2-40B4-BE49-F238E27FC236}">
                <a16:creationId xmlns:a16="http://schemas.microsoft.com/office/drawing/2014/main" xmlns="" id="{0CBEA617-C522-44EC-8E87-6A757E6C6BB8}"/>
              </a:ext>
            </a:extLst>
          </p:cNvPr>
          <p:cNvSpPr txBox="1"/>
          <p:nvPr/>
        </p:nvSpPr>
        <p:spPr>
          <a:xfrm>
            <a:off x="4702629" y="302123"/>
            <a:ext cx="7249886" cy="830997"/>
          </a:xfrm>
          <a:prstGeom prst="rect">
            <a:avLst/>
          </a:prstGeom>
          <a:noFill/>
        </p:spPr>
        <p:txBody>
          <a:bodyPr wrap="square" rtlCol="0">
            <a:spAutoFit/>
          </a:bodyPr>
          <a:lstStyle/>
          <a:p>
            <a:pPr algn="r"/>
            <a:r>
              <a:rPr lang="en-US" altLang="ko-KR" sz="2400" b="1" dirty="0">
                <a:solidFill>
                  <a:srgbClr val="F36A0D"/>
                </a:solidFill>
                <a:latin typeface="Trebuchet MS" panose="020B0603020202020204" pitchFamily="34" charset="0"/>
                <a:cs typeface="Arial" pitchFamily="34" charset="0"/>
              </a:rPr>
              <a:t>Unidad 3: </a:t>
            </a:r>
            <a:r>
              <a:rPr lang="es-ES" altLang="ko-KR" sz="2400" b="1" dirty="0">
                <a:solidFill>
                  <a:srgbClr val="F36A0D"/>
                </a:solidFill>
                <a:latin typeface="Trebuchet MS" panose="020B0603020202020204" pitchFamily="34" charset="0"/>
                <a:cs typeface="Arial" pitchFamily="34" charset="0"/>
              </a:rPr>
              <a:t>Consejos para mejorar la comunicación digital trabajando en remoto</a:t>
            </a:r>
            <a:endParaRPr lang="en-US" altLang="ko-KR" b="1" dirty="0">
              <a:solidFill>
                <a:srgbClr val="F36A0D"/>
              </a:solidFill>
              <a:latin typeface="Trebuchet MS" panose="020B0603020202020204" pitchFamily="34" charset="0"/>
              <a:cs typeface="Arial" pitchFamily="34" charset="0"/>
            </a:endParaRP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8" name="Immagin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288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GRACIAS!</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1600" dirty="0">
              <a:solidFill>
                <a:schemeClr val="tx1"/>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136313" y="3657999"/>
            <a:ext cx="1938709"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1600" dirty="0">
                <a:solidFill>
                  <a:schemeClr val="bg1"/>
                </a:solidFill>
                <a:effectLst/>
                <a:ea typeface="STFangsong" panose="02010600040101010101" pitchFamily="2" charset="-122"/>
                <a:cs typeface="Calibri" panose="020F0502020204030204" pitchFamily="34" charset="0"/>
              </a:rPr>
              <a:t>En este curso </a:t>
            </a:r>
          </a:p>
          <a:p>
            <a:pPr marL="0" indent="0" algn="ctr">
              <a:buNone/>
            </a:pPr>
            <a:r>
              <a:rPr lang="es-ES" sz="1600" dirty="0">
                <a:solidFill>
                  <a:schemeClr val="bg1"/>
                </a:solidFill>
                <a:effectLst/>
                <a:ea typeface="STFangsong" panose="02010600040101010101" pitchFamily="2" charset="-122"/>
                <a:cs typeface="Calibri" panose="020F0502020204030204" pitchFamily="34" charset="0"/>
              </a:rPr>
              <a:t>aprenderás</a:t>
            </a:r>
            <a:r>
              <a:rPr lang="es-ES" sz="1600" dirty="0">
                <a:solidFill>
                  <a:schemeClr val="bg1"/>
                </a:solidFill>
                <a:ea typeface="STFangsong" panose="02010600040101010101" pitchFamily="2" charset="-122"/>
                <a:cs typeface="Calibri" panose="020F0502020204030204" pitchFamily="34" charset="0"/>
              </a:rPr>
              <a:t>: </a:t>
            </a:r>
            <a:endParaRPr lang="es-ES" sz="1600" b="1" dirty="0">
              <a:solidFill>
                <a:schemeClr val="bg1"/>
              </a:solidFill>
              <a:cs typeface="Calibri" panose="020F050202020403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60"/>
            <a:ext cx="2936721" cy="1236429"/>
            <a:chOff x="270023" y="1638319"/>
            <a:chExt cx="2605241" cy="1248794"/>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1799122"/>
              <a:ext cx="2605241" cy="1087991"/>
            </a:xfrm>
            <a:prstGeom prst="rect">
              <a:avLst/>
            </a:prstGeom>
            <a:noFill/>
          </p:spPr>
          <p:txBody>
            <a:bodyPr wrap="square" rtlCol="0">
              <a:spAutoFit/>
            </a:bodyPr>
            <a:lstStyle/>
            <a:p>
              <a:r>
                <a:rPr lang="es-ES" sz="1600" dirty="0">
                  <a:effectLst/>
                  <a:ea typeface="STFangsong" panose="02010600040101010101" pitchFamily="2" charset="-122"/>
                  <a:cs typeface="Levenim MT" panose="02010502060101010101" pitchFamily="2" charset="-79"/>
                </a:rPr>
                <a:t>Muchas de las herramientas TIC más importantes empleadas tanto por grandes empresas como por PYMEs</a:t>
              </a:r>
              <a:r>
                <a:rPr lang="en-GB" sz="1600" dirty="0">
                  <a:ea typeface="STFangsong" panose="02010600040101010101" pitchFamily="2" charset="-122"/>
                  <a:cs typeface="Levenim MT" panose="02010502060101010101" pitchFamily="2" charset="-79"/>
                </a:rPr>
                <a:t>.</a:t>
              </a:r>
              <a:endParaRPr lang="ko-KR" altLang="en-US" sz="1600" dirty="0">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7"/>
            <a:ext cx="2936722" cy="1347666"/>
            <a:chOff x="270023" y="1638319"/>
            <a:chExt cx="2605242" cy="136114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1087991"/>
            </a:xfrm>
            <a:prstGeom prst="rect">
              <a:avLst/>
            </a:prstGeom>
            <a:noFill/>
          </p:spPr>
          <p:txBody>
            <a:bodyPr wrap="square" rtlCol="0">
              <a:spAutoFit/>
            </a:bodyPr>
            <a:lstStyle/>
            <a:p>
              <a:r>
                <a:rPr lang="es-ES" sz="1600" dirty="0">
                  <a:effectLst/>
                  <a:ea typeface="STFangsong" panose="02010600040101010101" pitchFamily="2" charset="-122"/>
                  <a:cs typeface="Levenim MT" panose="02010502060101010101" pitchFamily="2" charset="-79"/>
                </a:rPr>
                <a:t>herramientas de comunicación y colaboración y tips para fomentar la comunicación digital,</a:t>
              </a:r>
              <a:r>
                <a:rPr lang="en-GB" sz="1600" dirty="0">
                  <a:effectLst/>
                  <a:ea typeface="STFangsong" panose="02010600040101010101" pitchFamily="2" charset="-122"/>
                  <a:cs typeface="Levenim MT" panose="02010502060101010101" pitchFamily="2" charset="-79"/>
                </a:rPr>
                <a:t> </a:t>
              </a:r>
              <a:endParaRPr lang="ko-KR" altLang="en-US" sz="1600" dirty="0">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7"/>
            <a:ext cx="2936722" cy="1101444"/>
            <a:chOff x="270023" y="1638319"/>
            <a:chExt cx="2605242" cy="1112460"/>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4" y="1911471"/>
              <a:ext cx="2605241" cy="839308"/>
            </a:xfrm>
            <a:prstGeom prst="rect">
              <a:avLst/>
            </a:prstGeom>
            <a:noFill/>
          </p:spPr>
          <p:txBody>
            <a:bodyPr wrap="square" rtlCol="0">
              <a:spAutoFit/>
            </a:bodyPr>
            <a:lstStyle/>
            <a:p>
              <a:pPr algn="just"/>
              <a:r>
                <a:rPr lang="es-ES" sz="1600" dirty="0">
                  <a:effectLst/>
                  <a:ea typeface="STFangsong" panose="02010600040101010101" pitchFamily="2" charset="-122"/>
                  <a:cs typeface="Levenim MT" panose="02010502060101010101" pitchFamily="2" charset="-79"/>
                </a:rPr>
                <a:t>Esto incluye diferentes opciones de plataformas para la gestión empresarial,</a:t>
              </a:r>
              <a:r>
                <a:rPr lang="en-GB" sz="1600" dirty="0">
                  <a:effectLst/>
                  <a:ea typeface="STFangsong" panose="02010600040101010101" pitchFamily="2" charset="-122"/>
                  <a:cs typeface="Levenim MT" panose="02010502060101010101" pitchFamily="2" charset="-79"/>
                </a:rPr>
                <a:t> </a:t>
              </a:r>
              <a:endParaRPr lang="ko-KR" altLang="en-US" sz="1600" dirty="0">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4"/>
            <a:ext cx="2936722" cy="1347665"/>
            <a:chOff x="270023" y="1638319"/>
            <a:chExt cx="2605242" cy="1361144"/>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4" y="1911471"/>
              <a:ext cx="2605241" cy="1087992"/>
            </a:xfrm>
            <a:prstGeom prst="rect">
              <a:avLst/>
            </a:prstGeom>
            <a:noFill/>
          </p:spPr>
          <p:txBody>
            <a:bodyPr wrap="square" rtlCol="0">
              <a:spAutoFit/>
            </a:bodyPr>
            <a:lstStyle/>
            <a:p>
              <a:pPr algn="just"/>
              <a:r>
                <a:rPr lang="es-ES" sz="1600" dirty="0">
                  <a:effectLst/>
                  <a:ea typeface="STFangsong" panose="02010600040101010101" pitchFamily="2" charset="-122"/>
                  <a:cs typeface="Levenim MT" panose="02010502060101010101" pitchFamily="2" charset="-79"/>
                </a:rPr>
                <a:t>de modo que puedas explotar al máximo todo el potencial que la tecnología y tu equipo pueden ofrecer.</a:t>
              </a:r>
              <a:r>
                <a:rPr lang="en-GB" sz="1600" dirty="0">
                  <a:effectLst/>
                  <a:ea typeface="STFangsong" panose="02010600040101010101" pitchFamily="2" charset="-122"/>
                  <a:cs typeface="Levenim MT" panose="02010502060101010101" pitchFamily="2" charset="-79"/>
                </a:rPr>
                <a:t> </a:t>
              </a:r>
              <a:endParaRPr lang="ko-KR" altLang="en-US" sz="1600" dirty="0">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Objectives &amp; Goals</a:t>
            </a:r>
            <a:endParaRPr lang="en-US" altLang="ko-KR" sz="2400" b="1" dirty="0">
              <a:solidFill>
                <a:srgbClr val="F36A0D"/>
              </a:solidFill>
              <a:latin typeface="Trebuchet MS" panose="020B0603020202020204" pitchFamily="34" charset="0"/>
              <a:cs typeface="Arial" pitchFamily="34" charset="0"/>
            </a:endParaRPr>
          </a:p>
        </p:txBody>
      </p:sp>
      <p:sp>
        <p:nvSpPr>
          <p:cNvPr id="2" name="CuadroTexto 1">
            <a:extLst>
              <a:ext uri="{FF2B5EF4-FFF2-40B4-BE49-F238E27FC236}">
                <a16:creationId xmlns:a16="http://schemas.microsoft.com/office/drawing/2014/main" xmlns="" id="{624F2153-A4F8-4C26-87DB-313AD2FB1A11}"/>
              </a:ext>
            </a:extLst>
          </p:cNvPr>
          <p:cNvSpPr txBox="1"/>
          <p:nvPr/>
        </p:nvSpPr>
        <p:spPr>
          <a:xfrm>
            <a:off x="1040501" y="2131084"/>
            <a:ext cx="1303840" cy="338554"/>
          </a:xfrm>
          <a:prstGeom prst="rect">
            <a:avLst/>
          </a:prstGeom>
          <a:noFill/>
        </p:spPr>
        <p:txBody>
          <a:bodyPr wrap="square" rtlCol="0">
            <a:spAutoFit/>
          </a:bodyPr>
          <a:lstStyle/>
          <a:p>
            <a:r>
              <a:rPr lang="es-ES" sz="1600" dirty="0">
                <a:solidFill>
                  <a:schemeClr val="tx2">
                    <a:lumMod val="75000"/>
                  </a:schemeClr>
                </a:solidFill>
              </a:rPr>
              <a:t>1</a:t>
            </a:r>
          </a:p>
        </p:txBody>
      </p:sp>
      <p:sp>
        <p:nvSpPr>
          <p:cNvPr id="35" name="CuadroTexto 34">
            <a:extLst>
              <a:ext uri="{FF2B5EF4-FFF2-40B4-BE49-F238E27FC236}">
                <a16:creationId xmlns:a16="http://schemas.microsoft.com/office/drawing/2014/main" xmlns="" id="{2060B5D6-AFB7-40D0-9289-9DDD5F6B4F4F}"/>
              </a:ext>
            </a:extLst>
          </p:cNvPr>
          <p:cNvSpPr txBox="1"/>
          <p:nvPr/>
        </p:nvSpPr>
        <p:spPr>
          <a:xfrm>
            <a:off x="9801445" y="2133392"/>
            <a:ext cx="1303840" cy="338554"/>
          </a:xfrm>
          <a:prstGeom prst="rect">
            <a:avLst/>
          </a:prstGeom>
          <a:noFill/>
        </p:spPr>
        <p:txBody>
          <a:bodyPr wrap="square" rtlCol="0">
            <a:spAutoFit/>
          </a:bodyPr>
          <a:lstStyle/>
          <a:p>
            <a:pPr algn="r"/>
            <a:r>
              <a:rPr lang="es-ES" sz="1600" dirty="0">
                <a:solidFill>
                  <a:schemeClr val="accent3">
                    <a:lumMod val="75000"/>
                  </a:schemeClr>
                </a:solidFill>
              </a:rPr>
              <a:t>2</a:t>
            </a:r>
          </a:p>
        </p:txBody>
      </p:sp>
      <p:sp>
        <p:nvSpPr>
          <p:cNvPr id="36" name="CuadroTexto 35">
            <a:extLst>
              <a:ext uri="{FF2B5EF4-FFF2-40B4-BE49-F238E27FC236}">
                <a16:creationId xmlns:a16="http://schemas.microsoft.com/office/drawing/2014/main" xmlns="" id="{A5A940AD-36F3-448A-827C-B03FDB228418}"/>
              </a:ext>
            </a:extLst>
          </p:cNvPr>
          <p:cNvSpPr txBox="1"/>
          <p:nvPr/>
        </p:nvSpPr>
        <p:spPr>
          <a:xfrm>
            <a:off x="1045380" y="4279031"/>
            <a:ext cx="1303840" cy="338554"/>
          </a:xfrm>
          <a:prstGeom prst="rect">
            <a:avLst/>
          </a:prstGeom>
          <a:noFill/>
        </p:spPr>
        <p:txBody>
          <a:bodyPr wrap="square" rtlCol="0">
            <a:spAutoFit/>
          </a:bodyPr>
          <a:lstStyle/>
          <a:p>
            <a:r>
              <a:rPr lang="es-ES" sz="1600" dirty="0">
                <a:solidFill>
                  <a:srgbClr val="FFC000"/>
                </a:solidFill>
              </a:rPr>
              <a:t>3</a:t>
            </a:r>
          </a:p>
        </p:txBody>
      </p:sp>
      <p:sp>
        <p:nvSpPr>
          <p:cNvPr id="37" name="CuadroTexto 36">
            <a:extLst>
              <a:ext uri="{FF2B5EF4-FFF2-40B4-BE49-F238E27FC236}">
                <a16:creationId xmlns:a16="http://schemas.microsoft.com/office/drawing/2014/main" xmlns="" id="{0D3A7988-5283-4083-ABBA-DA70FF871DE6}"/>
              </a:ext>
            </a:extLst>
          </p:cNvPr>
          <p:cNvSpPr txBox="1"/>
          <p:nvPr/>
        </p:nvSpPr>
        <p:spPr>
          <a:xfrm>
            <a:off x="9801445" y="4279031"/>
            <a:ext cx="1303840" cy="338554"/>
          </a:xfrm>
          <a:prstGeom prst="rect">
            <a:avLst/>
          </a:prstGeom>
          <a:noFill/>
        </p:spPr>
        <p:txBody>
          <a:bodyPr wrap="square" rtlCol="0">
            <a:spAutoFit/>
          </a:bodyPr>
          <a:lstStyle/>
          <a:p>
            <a:pPr algn="r"/>
            <a:r>
              <a:rPr lang="es-ES" sz="1600" dirty="0">
                <a:solidFill>
                  <a:schemeClr val="accent2">
                    <a:lumMod val="75000"/>
                  </a:schemeClr>
                </a:solidFill>
              </a:rPr>
              <a:t>4</a:t>
            </a:r>
          </a:p>
        </p:txBody>
      </p:sp>
      <p:sp>
        <p:nvSpPr>
          <p:cNvPr id="3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0" name="Immagin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7747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530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430213" y="17747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537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1777817"/>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bg1"/>
                </a:solidFill>
                <a:cs typeface="Arial" pitchFamily="34" charset="0"/>
              </a:rPr>
              <a:t> </a:t>
            </a:r>
            <a:endParaRPr lang="ko-KR" altLang="en-US" sz="16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218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67292"/>
            <a:ext cx="119488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Unit 2</a:t>
            </a:r>
            <a:endParaRPr lang="ko-KR" altLang="en-US"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19936"/>
            <a:ext cx="1080120"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Unit 3</a:t>
            </a:r>
            <a:endParaRPr lang="ko-KR" altLang="en-US" sz="1600" b="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CE112F90-FB8A-469D-BF4A-DC57CE23B559}"/>
              </a:ext>
            </a:extLst>
          </p:cNvPr>
          <p:cNvSpPr txBox="1"/>
          <p:nvPr/>
        </p:nvSpPr>
        <p:spPr>
          <a:xfrm>
            <a:off x="9288829" y="2326594"/>
            <a:ext cx="162752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4</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070956"/>
            <a:ext cx="1820701" cy="647626"/>
            <a:chOff x="752106" y="1895792"/>
            <a:chExt cx="1828622" cy="647626"/>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38554"/>
            </a:xfrm>
            <a:prstGeom prst="rect">
              <a:avLst/>
            </a:prstGeom>
            <a:noFill/>
          </p:spPr>
          <p:txBody>
            <a:bodyPr wrap="square" rtlCol="0">
              <a:spAutoFit/>
            </a:bodyPr>
            <a:lstStyle/>
            <a:p>
              <a:endParaRPr lang="ko-KR" altLang="en-US" sz="16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38554"/>
            </a:xfrm>
            <a:prstGeom prst="rect">
              <a:avLst/>
            </a:prstGeom>
            <a:noFill/>
          </p:spPr>
          <p:txBody>
            <a:bodyPr wrap="square" rtlCol="0">
              <a:spAutoFit/>
            </a:bodyPr>
            <a:lstStyle/>
            <a:p>
              <a:pPr algn="ctr"/>
              <a:endParaRPr lang="ko-KR" altLang="en-US" sz="16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228663" y="2067906"/>
            <a:ext cx="1994596" cy="1140069"/>
            <a:chOff x="571587" y="1895792"/>
            <a:chExt cx="2003274" cy="1140069"/>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571587" y="2204864"/>
              <a:ext cx="2003274" cy="830997"/>
            </a:xfrm>
            <a:prstGeom prst="rect">
              <a:avLst/>
            </a:prstGeom>
            <a:noFill/>
          </p:spPr>
          <p:txBody>
            <a:bodyPr wrap="square" rtlCol="0">
              <a:spAutoFit/>
            </a:bodyPr>
            <a:lstStyle/>
            <a:p>
              <a:pPr algn="ctr"/>
              <a:r>
                <a:rPr lang="es-ES" altLang="ko-KR" sz="1600" dirty="0">
                  <a:solidFill>
                    <a:schemeClr val="bg1"/>
                  </a:solidFill>
                  <a:cs typeface="Arial" pitchFamily="34" charset="0"/>
                </a:rPr>
                <a:t>Herramientas TIC de Gestión Empresarial</a:t>
              </a:r>
              <a:endParaRPr lang="ko-KR" altLang="en-US" sz="16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Unidad 1</a:t>
              </a:r>
              <a:endParaRPr lang="ko-KR" altLang="en-US" sz="16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016911" y="3964342"/>
            <a:ext cx="1067195"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Unidad 1</a:t>
            </a:r>
            <a:endParaRPr lang="ko-KR" altLang="en-US" sz="16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8EC630A3-2FCA-4724-85CC-07670C7F1553}"/>
              </a:ext>
            </a:extLst>
          </p:cNvPr>
          <p:cNvSpPr txBox="1"/>
          <p:nvPr/>
        </p:nvSpPr>
        <p:spPr>
          <a:xfrm>
            <a:off x="2264612" y="3449256"/>
            <a:ext cx="2118139" cy="2306785"/>
          </a:xfrm>
          <a:prstGeom prst="rect">
            <a:avLst/>
          </a:prstGeom>
          <a:noFill/>
        </p:spPr>
        <p:txBody>
          <a:bodyPr wrap="square" rtlCol="0">
            <a:spAutoFit/>
          </a:bodyPr>
          <a:lstStyle/>
          <a:p>
            <a:pPr marL="171450" indent="-171450">
              <a:lnSpc>
                <a:spcPct val="115000"/>
              </a:lnSpc>
              <a:spcAft>
                <a:spcPts val="1000"/>
              </a:spcAft>
              <a:buFont typeface="Arial" panose="020B0604020202020204" pitchFamily="34" charset="0"/>
              <a:buChar char="•"/>
            </a:pPr>
            <a:r>
              <a:rPr lang="es-ES" sz="1600" dirty="0">
                <a:solidFill>
                  <a:schemeClr val="bg1"/>
                </a:solidFill>
                <a:effectLst/>
                <a:ea typeface="STFangsong" panose="02010600040101010101" pitchFamily="2" charset="-122"/>
                <a:cs typeface="Arial" panose="020B0604020202020204" pitchFamily="34" charset="0"/>
              </a:rPr>
              <a:t>Las TIC en las empresas</a:t>
            </a:r>
            <a:endParaRPr lang="en-GB" sz="1600" dirty="0">
              <a:solidFill>
                <a:schemeClr val="bg1"/>
              </a:solidFill>
              <a:effectLst/>
              <a:ea typeface="STFangsong" panose="0201060004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600" dirty="0">
                <a:solidFill>
                  <a:schemeClr val="bg1"/>
                </a:solidFill>
                <a:effectLst/>
                <a:ea typeface="STFangsong" panose="02010600040101010101" pitchFamily="2" charset="-122"/>
                <a:cs typeface="Arial" panose="020B0604020202020204" pitchFamily="34" charset="0"/>
              </a:rPr>
              <a:t>Herramientas TIC de gestión empresarial</a:t>
            </a:r>
            <a:r>
              <a:rPr lang="en-GB" sz="1600" dirty="0">
                <a:solidFill>
                  <a:schemeClr val="bg1"/>
                </a:solidFill>
                <a:effectLst/>
                <a:ea typeface="STFangsong" panose="02010600040101010101" pitchFamily="2" charset="-122"/>
                <a:cs typeface="Arial" panose="020B0604020202020204" pitchFamily="34" charset="0"/>
              </a:rPr>
              <a:t> para el trabajo en remoto</a:t>
            </a:r>
            <a:endParaRPr lang="es-ES" sz="1600" dirty="0">
              <a:solidFill>
                <a:schemeClr val="bg1"/>
              </a:solidFill>
              <a:effectLst/>
              <a:ea typeface="STFangsong" panose="02010600040101010101" pitchFamily="2" charset="-122"/>
              <a:cs typeface="Levenim MT" panose="02010502060101010101" pitchFamily="2" charset="-79"/>
            </a:endParaRPr>
          </a:p>
          <a:p>
            <a:pPr marL="1143000" lvl="2" indent="-228600">
              <a:lnSpc>
                <a:spcPct val="115000"/>
              </a:lnSpc>
              <a:spcAft>
                <a:spcPts val="1000"/>
              </a:spcAft>
              <a:buFont typeface="+mj-lt"/>
              <a:buAutoNum type="arabicPeriod"/>
            </a:pPr>
            <a:endParaRPr lang="es-ES" sz="1600" dirty="0">
              <a:effectLst/>
              <a:ea typeface="STFangsong" panose="02010600040101010101" pitchFamily="2" charset="-122"/>
              <a:cs typeface="Levenim MT" panose="02010502060101010101" pitchFamily="2" charset="-79"/>
            </a:endParaRPr>
          </a:p>
        </p:txBody>
      </p:sp>
      <p:grpSp>
        <p:nvGrpSpPr>
          <p:cNvPr id="35" name="Group 22">
            <a:extLst>
              <a:ext uri="{FF2B5EF4-FFF2-40B4-BE49-F238E27FC236}">
                <a16:creationId xmlns:a16="http://schemas.microsoft.com/office/drawing/2014/main" xmlns="" id="{C53C1723-A4A6-42BD-83B7-6B0978EB31AA}"/>
              </a:ext>
            </a:extLst>
          </p:cNvPr>
          <p:cNvGrpSpPr/>
          <p:nvPr/>
        </p:nvGrpSpPr>
        <p:grpSpPr>
          <a:xfrm>
            <a:off x="4486062" y="2080543"/>
            <a:ext cx="2073656" cy="1386290"/>
            <a:chOff x="676111" y="1895792"/>
            <a:chExt cx="2082677" cy="1386290"/>
          </a:xfrm>
        </p:grpSpPr>
        <p:sp>
          <p:nvSpPr>
            <p:cNvPr id="36" name="TextBox 23">
              <a:extLst>
                <a:ext uri="{FF2B5EF4-FFF2-40B4-BE49-F238E27FC236}">
                  <a16:creationId xmlns:a16="http://schemas.microsoft.com/office/drawing/2014/main" xmlns="" id="{933C234E-4E88-446A-8603-030E446AC944}"/>
                </a:ext>
              </a:extLst>
            </p:cNvPr>
            <p:cNvSpPr txBox="1"/>
            <p:nvPr/>
          </p:nvSpPr>
          <p:spPr>
            <a:xfrm>
              <a:off x="676111" y="2204864"/>
              <a:ext cx="2082677" cy="1077218"/>
            </a:xfrm>
            <a:prstGeom prst="rect">
              <a:avLst/>
            </a:prstGeom>
            <a:noFill/>
          </p:spPr>
          <p:txBody>
            <a:bodyPr wrap="square" rtlCol="0">
              <a:spAutoFit/>
            </a:bodyPr>
            <a:lstStyle/>
            <a:p>
              <a:pPr algn="ctr"/>
              <a:r>
                <a:rPr lang="es-ES" altLang="ko-KR" sz="1600" dirty="0">
                  <a:solidFill>
                    <a:schemeClr val="bg1"/>
                  </a:solidFill>
                  <a:cs typeface="Arial" pitchFamily="34" charset="0"/>
                </a:rPr>
                <a:t>Herramientas de comunicación/ colaboración para el trabajo en remoto</a:t>
              </a:r>
              <a:endParaRPr lang="ko-KR" altLang="en-US" sz="1600" dirty="0">
                <a:solidFill>
                  <a:schemeClr val="bg1"/>
                </a:solidFill>
                <a:cs typeface="Arial" pitchFamily="34" charset="0"/>
              </a:endParaRPr>
            </a:p>
          </p:txBody>
        </p:sp>
        <p:sp>
          <p:nvSpPr>
            <p:cNvPr id="37" name="TextBox 24">
              <a:extLst>
                <a:ext uri="{FF2B5EF4-FFF2-40B4-BE49-F238E27FC236}">
                  <a16:creationId xmlns:a16="http://schemas.microsoft.com/office/drawing/2014/main" xmlns="" id="{FFD4689F-9C72-4B74-9354-9A733B783C0A}"/>
                </a:ext>
              </a:extLst>
            </p:cNvPr>
            <p:cNvSpPr txBox="1"/>
            <p:nvPr/>
          </p:nvSpPr>
          <p:spPr>
            <a:xfrm>
              <a:off x="849114" y="1895792"/>
              <a:ext cx="1634607"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Unidad 2  </a:t>
              </a:r>
              <a:endParaRPr lang="ko-KR" altLang="en-US" sz="1600" b="1" dirty="0">
                <a:solidFill>
                  <a:schemeClr val="bg1"/>
                </a:solidFill>
                <a:cs typeface="Arial" pitchFamily="34" charset="0"/>
              </a:endParaRPr>
            </a:p>
          </p:txBody>
        </p:sp>
      </p:grpSp>
      <p:sp>
        <p:nvSpPr>
          <p:cNvPr id="38" name="TextBox 14">
            <a:extLst>
              <a:ext uri="{FF2B5EF4-FFF2-40B4-BE49-F238E27FC236}">
                <a16:creationId xmlns:a16="http://schemas.microsoft.com/office/drawing/2014/main" xmlns="" id="{D5D87CFF-F0B9-4397-8960-7009CAFA9F96}"/>
              </a:ext>
            </a:extLst>
          </p:cNvPr>
          <p:cNvSpPr txBox="1"/>
          <p:nvPr/>
        </p:nvSpPr>
        <p:spPr>
          <a:xfrm>
            <a:off x="3681909" y="3494126"/>
            <a:ext cx="2833400" cy="634533"/>
          </a:xfrm>
          <a:prstGeom prst="rect">
            <a:avLst/>
          </a:prstGeom>
          <a:noFill/>
        </p:spPr>
        <p:txBody>
          <a:bodyPr wrap="square" rtlCol="0">
            <a:spAutoFit/>
          </a:bodyPr>
          <a:lstStyle/>
          <a:p>
            <a:pPr marL="1143000" lvl="2" indent="-228600">
              <a:lnSpc>
                <a:spcPct val="115000"/>
              </a:lnSpc>
              <a:spcAft>
                <a:spcPts val="1000"/>
              </a:spcAft>
              <a:buFont typeface="Arial" panose="020B0604020202020204" pitchFamily="34" charset="0"/>
              <a:buChar char="•"/>
            </a:pPr>
            <a:r>
              <a:rPr lang="en-GB" sz="1600" dirty="0">
                <a:solidFill>
                  <a:schemeClr val="bg1"/>
                </a:solidFill>
                <a:effectLst/>
                <a:ea typeface="STFangsong" panose="02010600040101010101" pitchFamily="2" charset="-122"/>
                <a:cs typeface="Arial" panose="020B0604020202020204" pitchFamily="34" charset="0"/>
              </a:rPr>
              <a:t>Gestión en equipos </a:t>
            </a:r>
            <a:endParaRPr lang="es-ES" sz="1600" dirty="0">
              <a:solidFill>
                <a:schemeClr val="bg1"/>
              </a:solidFill>
              <a:effectLst/>
              <a:ea typeface="STFangsong" panose="02010600040101010101" pitchFamily="2" charset="-122"/>
              <a:cs typeface="Levenim MT" panose="02010502060101010101" pitchFamily="2" charset="-79"/>
            </a:endParaRPr>
          </a:p>
        </p:txBody>
      </p:sp>
      <p:grpSp>
        <p:nvGrpSpPr>
          <p:cNvPr id="39" name="Group 22">
            <a:extLst>
              <a:ext uri="{FF2B5EF4-FFF2-40B4-BE49-F238E27FC236}">
                <a16:creationId xmlns:a16="http://schemas.microsoft.com/office/drawing/2014/main" xmlns="" id="{C767F169-7F21-4D41-AD99-2F7B5F3F405D}"/>
              </a:ext>
            </a:extLst>
          </p:cNvPr>
          <p:cNvGrpSpPr/>
          <p:nvPr/>
        </p:nvGrpSpPr>
        <p:grpSpPr>
          <a:xfrm>
            <a:off x="6735025" y="2099532"/>
            <a:ext cx="2191943" cy="1386290"/>
            <a:chOff x="552388" y="1895792"/>
            <a:chExt cx="2201479" cy="1386290"/>
          </a:xfrm>
        </p:grpSpPr>
        <p:sp>
          <p:nvSpPr>
            <p:cNvPr id="40" name="TextBox 23">
              <a:extLst>
                <a:ext uri="{FF2B5EF4-FFF2-40B4-BE49-F238E27FC236}">
                  <a16:creationId xmlns:a16="http://schemas.microsoft.com/office/drawing/2014/main" xmlns="" id="{C749FEF8-E376-4BE5-9D69-A61ED6E18927}"/>
                </a:ext>
              </a:extLst>
            </p:cNvPr>
            <p:cNvSpPr txBox="1"/>
            <p:nvPr/>
          </p:nvSpPr>
          <p:spPr>
            <a:xfrm>
              <a:off x="552388" y="2204864"/>
              <a:ext cx="2201479" cy="1077218"/>
            </a:xfrm>
            <a:prstGeom prst="rect">
              <a:avLst/>
            </a:prstGeom>
            <a:noFill/>
          </p:spPr>
          <p:txBody>
            <a:bodyPr wrap="square" rtlCol="0">
              <a:spAutoFit/>
            </a:bodyPr>
            <a:lstStyle/>
            <a:p>
              <a:pPr algn="ctr"/>
              <a:r>
                <a:rPr lang="es-ES" altLang="ko-KR" sz="1600" dirty="0">
                  <a:solidFill>
                    <a:schemeClr val="bg1"/>
                  </a:solidFill>
                  <a:cs typeface="Arial" pitchFamily="34" charset="0"/>
                </a:rPr>
                <a:t>Consejos para mejorar la comunicación digital trabajando en remoto</a:t>
              </a:r>
              <a:endParaRPr lang="ko-KR" altLang="en-US" sz="1600" dirty="0">
                <a:solidFill>
                  <a:schemeClr val="bg1"/>
                </a:solidFill>
                <a:cs typeface="Arial" pitchFamily="34" charset="0"/>
              </a:endParaRPr>
            </a:p>
          </p:txBody>
        </p:sp>
        <p:sp>
          <p:nvSpPr>
            <p:cNvPr id="41" name="TextBox 24">
              <a:extLst>
                <a:ext uri="{FF2B5EF4-FFF2-40B4-BE49-F238E27FC236}">
                  <a16:creationId xmlns:a16="http://schemas.microsoft.com/office/drawing/2014/main" xmlns="" id="{874056EF-7049-4EF0-AFDC-C30F2D226F4F}"/>
                </a:ext>
              </a:extLst>
            </p:cNvPr>
            <p:cNvSpPr txBox="1"/>
            <p:nvPr/>
          </p:nvSpPr>
          <p:spPr>
            <a:xfrm>
              <a:off x="849114" y="1895792"/>
              <a:ext cx="1634607"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Unidad 3 </a:t>
              </a:r>
              <a:endParaRPr lang="ko-KR" altLang="en-US" sz="1600" b="1" dirty="0">
                <a:solidFill>
                  <a:schemeClr val="bg1"/>
                </a:solidFill>
                <a:cs typeface="Arial" pitchFamily="34" charset="0"/>
              </a:endParaRPr>
            </a:p>
          </p:txBody>
        </p:sp>
      </p:grpSp>
      <p:sp>
        <p:nvSpPr>
          <p:cNvPr id="42" name="TextBox 14">
            <a:extLst>
              <a:ext uri="{FF2B5EF4-FFF2-40B4-BE49-F238E27FC236}">
                <a16:creationId xmlns:a16="http://schemas.microsoft.com/office/drawing/2014/main" xmlns="" id="{2D63A87A-6517-4FEE-B824-A345A46F3A44}"/>
              </a:ext>
            </a:extLst>
          </p:cNvPr>
          <p:cNvSpPr txBox="1"/>
          <p:nvPr/>
        </p:nvSpPr>
        <p:spPr>
          <a:xfrm>
            <a:off x="6035066" y="3510721"/>
            <a:ext cx="3097344" cy="1200842"/>
          </a:xfrm>
          <a:prstGeom prst="rect">
            <a:avLst/>
          </a:prstGeom>
          <a:noFill/>
        </p:spPr>
        <p:txBody>
          <a:bodyPr wrap="square" rtlCol="0">
            <a:spAutoFit/>
          </a:bodyPr>
          <a:lstStyle/>
          <a:p>
            <a:pPr marL="1200150" lvl="2" indent="-285750">
              <a:lnSpc>
                <a:spcPct val="115000"/>
              </a:lnSpc>
              <a:spcAft>
                <a:spcPts val="1000"/>
              </a:spcAft>
              <a:buFont typeface="Arial" panose="020B0604020202020204" pitchFamily="34" charset="0"/>
              <a:buChar char="•"/>
            </a:pPr>
            <a:r>
              <a:rPr lang="es-ES" sz="1600" dirty="0">
                <a:solidFill>
                  <a:schemeClr val="bg1"/>
                </a:solidFill>
                <a:effectLst/>
                <a:ea typeface="STFangsong" panose="02010600040101010101" pitchFamily="2" charset="-122"/>
                <a:cs typeface="Arial" panose="020B0604020202020204" pitchFamily="34" charset="0"/>
              </a:rPr>
              <a:t>Tips de comunicación digital para las PYME</a:t>
            </a:r>
            <a:endParaRPr lang="es-ES" sz="1600" dirty="0">
              <a:solidFill>
                <a:schemeClr val="bg1"/>
              </a:solidFill>
              <a:effectLst/>
              <a:ea typeface="STFangsong" panose="02010600040101010101" pitchFamily="2" charset="-122"/>
              <a:cs typeface="Levenim MT" panose="02010502060101010101" pitchFamily="2" charset="-79"/>
            </a:endParaRPr>
          </a:p>
        </p:txBody>
      </p:sp>
      <p:sp>
        <p:nvSpPr>
          <p:cNvPr id="3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44" name="Immagine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452337"/>
            <a:ext cx="11150081" cy="1821653"/>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Las TIC en las empresas</a:t>
            </a:r>
            <a:endParaRPr lang="en-GB" altLang="es-ES" sz="2000" dirty="0">
              <a:solidFill>
                <a:srgbClr val="0594A9"/>
              </a:solidFill>
              <a:latin typeface="Arial Rounded MT Bold" panose="020F0704030504030204" pitchFamily="34" charset="0"/>
              <a:cs typeface="Arial" panose="020B0604020202020204" pitchFamily="34" charset="0"/>
            </a:endParaRPr>
          </a:p>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Las empresas actuales han experimentado un desarrollo tecnológico importante. Hoy en día, resulta prácticamente inconcebible un negocio sin la ayuda de las herramientas TIC que el mundo online ofrece. Es por esto que es necesario conocer las oportunidades que Internet nos brinda para saber gestionar nuestra empresa y potenciarla.</a:t>
            </a:r>
            <a:r>
              <a:rPr lang="en-GB" dirty="0">
                <a:effectLst/>
                <a:latin typeface="Arial" panose="020B0604020202020204" pitchFamily="34" charset="0"/>
                <a:ea typeface="STFangsong" panose="02010600040101010101" pitchFamily="2" charset="-122"/>
                <a:cs typeface="Arial" panose="020B0604020202020204" pitchFamily="34" charset="0"/>
              </a:rPr>
              <a:t> </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TextBox 3">
            <a:extLst>
              <a:ext uri="{FF2B5EF4-FFF2-40B4-BE49-F238E27FC236}">
                <a16:creationId xmlns:a16="http://schemas.microsoft.com/office/drawing/2014/main" xmlns="" id="{A341DD56-E274-45EA-924B-DA07B879B5D3}"/>
              </a:ext>
            </a:extLst>
          </p:cNvPr>
          <p:cNvSpPr txBox="1"/>
          <p:nvPr/>
        </p:nvSpPr>
        <p:spPr>
          <a:xfrm>
            <a:off x="5264727" y="571514"/>
            <a:ext cx="6684677"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2F8E6747-B795-4464-8B6E-9BAE3051D1E6}"/>
              </a:ext>
            </a:extLst>
          </p:cNvPr>
          <p:cNvSpPr txBox="1"/>
          <p:nvPr/>
        </p:nvSpPr>
        <p:spPr>
          <a:xfrm>
            <a:off x="-233266" y="3359950"/>
            <a:ext cx="7666161" cy="2613664"/>
          </a:xfrm>
          <a:prstGeom prst="rect">
            <a:avLst/>
          </a:prstGeom>
          <a:noFill/>
        </p:spPr>
        <p:txBody>
          <a:bodyPr wrap="square">
            <a:spAutoFit/>
          </a:bodyPr>
          <a:lstStyle/>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La gestión empresarial es compleja, y requiere de una organización y comunicación entre todos los participantes de un proyecto, lo que a veces puede ser difícil en un entorno de trabajo en remoto, donde pueden surgir varias dificultades. Las TIC ofrecen una ayuda muy necesaria en escenarios de difícil gestión, por lo que muchas tareas pueden automatizarse o facilitarse para mejorar las condiciones de trabajo y la eficacia.</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14" name="Imagen 13">
            <a:extLst>
              <a:ext uri="{FF2B5EF4-FFF2-40B4-BE49-F238E27FC236}">
                <a16:creationId xmlns:a16="http://schemas.microsoft.com/office/drawing/2014/main" xmlns="" id="{C6CFC5A4-CE75-4D7A-AD32-152F88636C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94"/>
          <a:stretch/>
        </p:blipFill>
        <p:spPr>
          <a:xfrm>
            <a:off x="7573042" y="3312305"/>
            <a:ext cx="4097596" cy="2317688"/>
          </a:xfrm>
          <a:prstGeom prst="rect">
            <a:avLst/>
          </a:prstGeom>
        </p:spPr>
      </p:pic>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16204"/>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Las TIC en las empresas</a:t>
            </a:r>
            <a:endParaRPr lang="en-GB" altLang="es-ES" sz="2800"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1" name="CuadroTexto 10">
            <a:extLst>
              <a:ext uri="{FF2B5EF4-FFF2-40B4-BE49-F238E27FC236}">
                <a16:creationId xmlns:a16="http://schemas.microsoft.com/office/drawing/2014/main" xmlns="" id="{31FCAE0D-439A-481C-A5E7-129D5B3A82B0}"/>
              </a:ext>
            </a:extLst>
          </p:cNvPr>
          <p:cNvSpPr txBox="1"/>
          <p:nvPr/>
        </p:nvSpPr>
        <p:spPr>
          <a:xfrm>
            <a:off x="3702747" y="2250336"/>
            <a:ext cx="6129512" cy="2295115"/>
          </a:xfrm>
          <a:prstGeom prst="rect">
            <a:avLst/>
          </a:prstGeom>
          <a:noFill/>
        </p:spPr>
        <p:txBody>
          <a:bodyPr wrap="square">
            <a:spAutoFit/>
          </a:bodyPr>
          <a:lstStyle/>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Estas herramientas presentan innumerables opciones y funcionalidades, lo que permite su accesibilidad y adaptación a diferentes perfiles de empresas. Sin embargo, cada negocio presenta necesidades diferentes, por lo que debes investigar y escoger aquellas que mejor se adapten a tu empresa.</a:t>
            </a:r>
          </a:p>
        </p:txBody>
      </p:sp>
      <p:pic>
        <p:nvPicPr>
          <p:cNvPr id="6" name="Imagen 5">
            <a:extLst>
              <a:ext uri="{FF2B5EF4-FFF2-40B4-BE49-F238E27FC236}">
                <a16:creationId xmlns:a16="http://schemas.microsoft.com/office/drawing/2014/main" xmlns="" id="{1C4009F7-27C5-4702-86A4-9DEC6FD5C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88" y="2275542"/>
            <a:ext cx="3567953" cy="2378635"/>
          </a:xfrm>
          <a:prstGeom prst="rect">
            <a:avLst/>
          </a:prstGeom>
        </p:spPr>
      </p:pic>
      <p:sp>
        <p:nvSpPr>
          <p:cNvPr id="10" name="TextBox 3">
            <a:extLst>
              <a:ext uri="{FF2B5EF4-FFF2-40B4-BE49-F238E27FC236}">
                <a16:creationId xmlns:a16="http://schemas.microsoft.com/office/drawing/2014/main" xmlns="" id="{6FB3FF64-A056-4BD0-84C9-6E724B55EF9A}"/>
              </a:ext>
            </a:extLst>
          </p:cNvPr>
          <p:cNvSpPr txBox="1"/>
          <p:nvPr/>
        </p:nvSpPr>
        <p:spPr>
          <a:xfrm>
            <a:off x="5264727" y="571514"/>
            <a:ext cx="6684677" cy="415498"/>
          </a:xfrm>
          <a:prstGeom prst="rect">
            <a:avLst/>
          </a:prstGeom>
          <a:noFill/>
        </p:spPr>
        <p:txBody>
          <a:bodyPr wrap="square" rtlCol="0">
            <a:spAutoFit/>
          </a:bodyPr>
          <a:lstStyle/>
          <a:p>
            <a:r>
              <a:rPr lang="es-ES" altLang="ko-KR" sz="2100" b="1" dirty="0">
                <a:solidFill>
                  <a:srgbClr val="F36A0D"/>
                </a:solidFill>
                <a:latin typeface="Trebuchet MS" panose="020B0603020202020204" pitchFamily="34" charset="0"/>
                <a:cs typeface="Arial" pitchFamily="34" charset="0"/>
              </a:rPr>
              <a:t>Unidad 1: Herramientas TIC de Gestión Empresarial</a:t>
            </a: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099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708468"/>
          </a:xfrm>
          <a:prstGeom prst="rect">
            <a:avLst/>
          </a:prstGeom>
          <a:noFill/>
        </p:spPr>
        <p:txBody>
          <a:bodyPr wrap="square">
            <a:spAutoFit/>
          </a:bodyPr>
          <a:lstStyle/>
          <a:p>
            <a:pPr lvl="2">
              <a:lnSpc>
                <a:spcPct val="115000"/>
              </a:lnSpc>
              <a:spcAft>
                <a:spcPts val="1000"/>
              </a:spcAft>
            </a:pP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lvl="2">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Una herramienta TIC de gestión empresarial es cualquier</a:t>
            </a:r>
            <a:r>
              <a:rPr lang="en-GB" dirty="0">
                <a:effectLst/>
                <a:latin typeface="Arial" panose="020B0604020202020204" pitchFamily="34" charset="0"/>
                <a:ea typeface="STFangsong" panose="02010600040101010101" pitchFamily="2" charset="-122"/>
                <a:cs typeface="Arial" panose="020B0604020202020204" pitchFamily="34" charset="0"/>
              </a:rPr>
              <a:t> </a:t>
            </a:r>
          </a:p>
          <a:p>
            <a:pPr lvl="2">
              <a:lnSpc>
                <a:spcPct val="115000"/>
              </a:lnSpc>
              <a:spcAft>
                <a:spcPts val="10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latin typeface="Arial" panose="020B0604020202020204" pitchFamily="34" charset="0"/>
              <a:ea typeface="STFangsong" panose="02010600040101010101" pitchFamily="2" charset="-122"/>
              <a:cs typeface="Arial" panose="020B0604020202020204" pitchFamily="34" charset="0"/>
            </a:endParaRPr>
          </a:p>
          <a:p>
            <a:pPr lvl="2">
              <a:lnSpc>
                <a:spcPct val="115000"/>
              </a:lnSpc>
              <a:spcAft>
                <a:spcPts val="1000"/>
              </a:spcAft>
            </a:pPr>
            <a:endParaRPr lang="en-GB" dirty="0">
              <a:effectLst/>
              <a:latin typeface="Arial" panose="020B0604020202020204" pitchFamily="34" charset="0"/>
              <a:ea typeface="STFangsong" panose="02010600040101010101" pitchFamily="2" charset="-122"/>
              <a:cs typeface="Arial" panose="020B0604020202020204" pitchFamily="34" charset="0"/>
            </a:endParaRPr>
          </a:p>
          <a:p>
            <a:pPr lvl="2"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que permite realizar un seguimiento y gestión de las actividades, recursos, tareas y proyectos de nuestra empresa. Esta buena gestión supone un mejor rendimiento, rapidez y efectividad en nuestros resultados, de ahí su importancia.</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a:p>
            <a:pPr marL="1099820" algn="just">
              <a:lnSpc>
                <a:spcPct val="115000"/>
              </a:lnSpc>
              <a:spcAft>
                <a:spcPts val="1000"/>
              </a:spcAft>
            </a:pPr>
            <a:endParaRPr lang="es-ES" sz="1800" dirty="0">
              <a:effectLst/>
              <a:latin typeface="Tw Cen MT" panose="020B0602020104020603" pitchFamily="34" charset="0"/>
              <a:ea typeface="STFangsong" panose="02010600040101010101" pitchFamily="2" charset="-122"/>
              <a:cs typeface="Levenim MT" panose="02010502060101010101" pitchFamily="2" charset="-79"/>
            </a:endParaRPr>
          </a:p>
          <a:p>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D13D4DB-8667-4B05-996A-B6E5D7395ECA}"/>
              </a:ext>
            </a:extLst>
          </p:cNvPr>
          <p:cNvGraphicFramePr/>
          <p:nvPr>
            <p:extLst>
              <p:ext uri="{D42A27DB-BD31-4B8C-83A1-F6EECF244321}">
                <p14:modId xmlns:p14="http://schemas.microsoft.com/office/powerpoint/2010/main" val="4161237091"/>
              </p:ext>
            </p:extLst>
          </p:nvPr>
        </p:nvGraphicFramePr>
        <p:xfrm>
          <a:off x="737118" y="2372019"/>
          <a:ext cx="9458934" cy="212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3">
            <a:extLst>
              <a:ext uri="{FF2B5EF4-FFF2-40B4-BE49-F238E27FC236}">
                <a16:creationId xmlns:a16="http://schemas.microsoft.com/office/drawing/2014/main" xmlns="" id="{F1F7F2D8-C7C1-4106-8F8C-ED4D71E62196}"/>
              </a:ext>
            </a:extLst>
          </p:cNvPr>
          <p:cNvSpPr txBox="1"/>
          <p:nvPr/>
        </p:nvSpPr>
        <p:spPr>
          <a:xfrm>
            <a:off x="5338618" y="571514"/>
            <a:ext cx="6610786"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1" name="Immagin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902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9B4BF998-27FE-48C2-A176-37E889C766C4}"/>
              </a:ext>
            </a:extLst>
          </p:cNvPr>
          <p:cNvGrpSpPr/>
          <p:nvPr/>
        </p:nvGrpSpPr>
        <p:grpSpPr>
          <a:xfrm>
            <a:off x="6825736" y="3958602"/>
            <a:ext cx="4521452" cy="2448009"/>
            <a:chOff x="6683624" y="4103667"/>
            <a:chExt cx="4593976" cy="2287301"/>
          </a:xfrm>
        </p:grpSpPr>
        <p:pic>
          <p:nvPicPr>
            <p:cNvPr id="11" name="Imagen 10">
              <a:extLst>
                <a:ext uri="{FF2B5EF4-FFF2-40B4-BE49-F238E27FC236}">
                  <a16:creationId xmlns:a16="http://schemas.microsoft.com/office/drawing/2014/main" xmlns="" id="{E054BA34-2ECB-4CB8-8CB5-1B4E9B1344D4}"/>
                </a:ext>
              </a:extLst>
            </p:cNvPr>
            <p:cNvPicPr>
              <a:picLocks noChangeAspect="1"/>
            </p:cNvPicPr>
            <p:nvPr/>
          </p:nvPicPr>
          <p:blipFill rotWithShape="1">
            <a:blip r:embed="rId2">
              <a:extLst>
                <a:ext uri="{28A0092B-C50C-407E-A947-70E740481C1C}">
                  <a14:useLocalDpi xmlns:a14="http://schemas.microsoft.com/office/drawing/2010/main" val="0"/>
                </a:ext>
              </a:extLst>
            </a:blip>
            <a:srcRect l="1" r="1169" b="1586"/>
            <a:stretch/>
          </p:blipFill>
          <p:spPr>
            <a:xfrm>
              <a:off x="6683624" y="4103667"/>
              <a:ext cx="4593976" cy="2287301"/>
            </a:xfrm>
            <a:prstGeom prst="rect">
              <a:avLst/>
            </a:prstGeom>
          </p:spPr>
        </p:pic>
        <p:pic>
          <p:nvPicPr>
            <p:cNvPr id="9" name="Imagen 8">
              <a:extLst>
                <a:ext uri="{FF2B5EF4-FFF2-40B4-BE49-F238E27FC236}">
                  <a16:creationId xmlns:a16="http://schemas.microsoft.com/office/drawing/2014/main" xmlns="" id="{A2FC3C31-7D40-49E2-80BA-B85F709F78FA}"/>
                </a:ext>
              </a:extLst>
            </p:cNvPr>
            <p:cNvPicPr>
              <a:picLocks noChangeAspect="1"/>
            </p:cNvPicPr>
            <p:nvPr/>
          </p:nvPicPr>
          <p:blipFill rotWithShape="1">
            <a:blip r:embed="rId2">
              <a:extLst>
                <a:ext uri="{28A0092B-C50C-407E-A947-70E740481C1C}">
                  <a14:useLocalDpi xmlns:a14="http://schemas.microsoft.com/office/drawing/2010/main" val="0"/>
                </a:ext>
              </a:extLst>
            </a:blip>
            <a:srcRect l="94259" t="47437" r="1132" b="1586"/>
            <a:stretch/>
          </p:blipFill>
          <p:spPr>
            <a:xfrm rot="15080982">
              <a:off x="10117393" y="5602489"/>
              <a:ext cx="221226" cy="1184787"/>
            </a:xfrm>
            <a:prstGeom prst="rect">
              <a:avLst/>
            </a:prstGeom>
          </p:spPr>
        </p:pic>
      </p:grpSp>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2498441"/>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Estas herramientas ofrecen un amplio abanico de opciones, tanto para grandes empresas como para PYMES. Esto incluye servicios gratuitos y de pago, así como ofertas y servicios.</a:t>
            </a:r>
            <a:r>
              <a:rPr lang="en-GB" dirty="0">
                <a:effectLst/>
                <a:latin typeface="Arial" panose="020B0604020202020204" pitchFamily="34" charset="0"/>
                <a:ea typeface="STFangsong" panose="02010600040101010101" pitchFamily="2" charset="-122"/>
                <a:cs typeface="Arial" panose="020B0604020202020204" pitchFamily="34" charset="0"/>
              </a:rPr>
              <a:t> </a:t>
            </a:r>
          </a:p>
          <a:p>
            <a:pPr marL="1099820" algn="just">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A continuación, se exponen las mejores herramientas y servicios TIC para la gestión empresarial:</a:t>
            </a:r>
            <a:endParaRPr lang="en-GB" dirty="0">
              <a:effectLst/>
              <a:latin typeface="Arial" panose="020B0604020202020204" pitchFamily="34" charset="0"/>
              <a:ea typeface="STFangsong" panose="02010600040101010101" pitchFamily="2" charset="-122"/>
              <a:cs typeface="Arial" panose="020B0604020202020204" pitchFamily="34" charset="0"/>
            </a:endParaRPr>
          </a:p>
          <a:p>
            <a:pPr marL="1385570" indent="-285750" algn="just">
              <a:lnSpc>
                <a:spcPct val="115000"/>
              </a:lnSpc>
              <a:spcAft>
                <a:spcPts val="1000"/>
              </a:spcAft>
              <a:buFont typeface="Arial" panose="020B0604020202020204" pitchFamily="34" charset="0"/>
              <a:buChar char="•"/>
            </a:pPr>
            <a:r>
              <a:rPr lang="en-GB" kern="1200" dirty="0">
                <a:solidFill>
                  <a:srgbClr val="0594A9"/>
                </a:solidFill>
                <a:latin typeface="Arial" panose="020B0604020202020204" pitchFamily="34" charset="0"/>
                <a:cs typeface="Arial" panose="020B0604020202020204" pitchFamily="34" charset="0"/>
              </a:rPr>
              <a:t>CRM</a:t>
            </a:r>
            <a:r>
              <a:rPr lang="en-GB" kern="1200" dirty="0">
                <a:solidFill>
                  <a:schemeClr val="tx1"/>
                </a:solidFill>
                <a:latin typeface="Arial" panose="020B0604020202020204" pitchFamily="34" charset="0"/>
                <a:cs typeface="Arial" panose="020B0604020202020204" pitchFamily="34" charset="0"/>
              </a:rPr>
              <a:t>: </a:t>
            </a:r>
            <a:r>
              <a:rPr lang="es-ES" kern="1200" dirty="0">
                <a:solidFill>
                  <a:schemeClr val="tx1"/>
                </a:solidFill>
                <a:latin typeface="Arial" panose="020B0604020202020204" pitchFamily="34" charset="0"/>
                <a:cs typeface="Arial" panose="020B0604020202020204" pitchFamily="34" charset="0"/>
              </a:rPr>
              <a:t>Un CRM (del inglés “Customer Relationship Management”) es un servicio que permite</a:t>
            </a:r>
          </a:p>
          <a:p>
            <a:pPr marL="1099820" algn="just">
              <a:lnSpc>
                <a:spcPct val="115000"/>
              </a:lnSpc>
              <a:spcAft>
                <a:spcPts val="1000"/>
              </a:spcAft>
            </a:pPr>
            <a:endParaRPr lang="es-ES" sz="16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7" name="CuadroTexto 16">
            <a:extLst>
              <a:ext uri="{FF2B5EF4-FFF2-40B4-BE49-F238E27FC236}">
                <a16:creationId xmlns:a16="http://schemas.microsoft.com/office/drawing/2014/main" xmlns="" id="{89E3CA32-585B-4860-898A-442FD3AB382F}"/>
              </a:ext>
            </a:extLst>
          </p:cNvPr>
          <p:cNvSpPr txBox="1"/>
          <p:nvPr/>
        </p:nvSpPr>
        <p:spPr>
          <a:xfrm>
            <a:off x="1189423" y="3666701"/>
            <a:ext cx="6212540" cy="1754326"/>
          </a:xfrm>
          <a:prstGeom prst="rect">
            <a:avLst/>
          </a:prstGeom>
          <a:noFill/>
        </p:spPr>
        <p:txBody>
          <a:bodyPr wrap="square">
            <a:spAutoFit/>
          </a:bodyPr>
          <a:lstStyle/>
          <a:p>
            <a:pPr algn="just"/>
            <a:r>
              <a:rPr lang="es-ES" kern="1200" dirty="0">
                <a:solidFill>
                  <a:schemeClr val="tx1"/>
                </a:solidFill>
                <a:latin typeface="Arial" panose="020B0604020202020204" pitchFamily="34" charset="0"/>
                <a:cs typeface="Arial" panose="020B0604020202020204" pitchFamily="34" charset="0"/>
              </a:rPr>
              <a:t>centralizar en una única base de datos todas las interacciones entre una empresa y sus clientes. Así, puedes dirigir de forma sencilla las campañas de captación de clientes, controlar las acciones comerciales y demás. Un CRM es una gran aliada en lo que respecta al servicio de atención al cliente y postventa.</a:t>
            </a:r>
            <a:r>
              <a:rPr lang="en-GB" kern="1200" dirty="0">
                <a:solidFill>
                  <a:schemeClr val="tx1"/>
                </a:solidFill>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xmlns="" id="{39F5830F-F246-4778-ACAA-DC4E7C267B2A}"/>
              </a:ext>
            </a:extLst>
          </p:cNvPr>
          <p:cNvSpPr txBox="1"/>
          <p:nvPr/>
        </p:nvSpPr>
        <p:spPr>
          <a:xfrm>
            <a:off x="5341545" y="571514"/>
            <a:ext cx="6607859"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56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xmlns="" id="{1B5E0AAD-B05F-4FDB-86A3-63727CE2F98E}"/>
              </a:ext>
            </a:extLst>
          </p:cNvPr>
          <p:cNvSpPr/>
          <p:nvPr/>
        </p:nvSpPr>
        <p:spPr>
          <a:xfrm>
            <a:off x="2254472" y="5251130"/>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Elipse 26">
            <a:extLst>
              <a:ext uri="{FF2B5EF4-FFF2-40B4-BE49-F238E27FC236}">
                <a16:creationId xmlns:a16="http://schemas.microsoft.com/office/drawing/2014/main" xmlns="" id="{611096E2-0186-41B3-94C4-430B119B750C}"/>
              </a:ext>
            </a:extLst>
          </p:cNvPr>
          <p:cNvSpPr/>
          <p:nvPr/>
        </p:nvSpPr>
        <p:spPr>
          <a:xfrm>
            <a:off x="2236617" y="4185244"/>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CuadroTexto 34">
            <a:extLst>
              <a:ext uri="{FF2B5EF4-FFF2-40B4-BE49-F238E27FC236}">
                <a16:creationId xmlns:a16="http://schemas.microsoft.com/office/drawing/2014/main" xmlns="" id="{486A650B-1B81-458B-B55E-5B3AF64550EB}"/>
              </a:ext>
            </a:extLst>
          </p:cNvPr>
          <p:cNvSpPr txBox="1"/>
          <p:nvPr/>
        </p:nvSpPr>
        <p:spPr>
          <a:xfrm>
            <a:off x="-133645" y="1647103"/>
            <a:ext cx="10032959" cy="866006"/>
          </a:xfrm>
          <a:prstGeom prst="rect">
            <a:avLst/>
          </a:prstGeom>
          <a:noFill/>
        </p:spPr>
        <p:txBody>
          <a:bodyPr wrap="square">
            <a:spAutoFit/>
          </a:bodyPr>
          <a:lstStyle/>
          <a:p>
            <a:pPr lvl="2">
              <a:lnSpc>
                <a:spcPct val="115000"/>
              </a:lnSpc>
              <a:spcAft>
                <a:spcPts val="1000"/>
              </a:spcAft>
            </a:pP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lvl="2">
              <a:lnSpc>
                <a:spcPct val="115000"/>
              </a:lnSpc>
              <a:spcAft>
                <a:spcPts val="1000"/>
              </a:spcAft>
            </a:pPr>
            <a:r>
              <a:rPr lang="es-ES" dirty="0">
                <a:effectLst/>
                <a:latin typeface="Arial" panose="020B0604020202020204" pitchFamily="34" charset="0"/>
                <a:ea typeface="STFangsong" panose="02010600040101010101" pitchFamily="2" charset="-122"/>
                <a:cs typeface="Arial" panose="020B0604020202020204" pitchFamily="34" charset="0"/>
              </a:rPr>
              <a:t>Algunos de los softwares CRM más empleados son:</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Elipse 6">
            <a:extLst>
              <a:ext uri="{FF2B5EF4-FFF2-40B4-BE49-F238E27FC236}">
                <a16:creationId xmlns:a16="http://schemas.microsoft.com/office/drawing/2014/main" xmlns="" id="{1C72613D-6D62-48B8-B8E8-A62EDD37C5BB}"/>
              </a:ext>
            </a:extLst>
          </p:cNvPr>
          <p:cNvSpPr/>
          <p:nvPr/>
        </p:nvSpPr>
        <p:spPr>
          <a:xfrm>
            <a:off x="2292685" y="3063488"/>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upo 21">
            <a:extLst>
              <a:ext uri="{FF2B5EF4-FFF2-40B4-BE49-F238E27FC236}">
                <a16:creationId xmlns:a16="http://schemas.microsoft.com/office/drawing/2014/main" xmlns="" id="{6EFE9E97-F3F1-44D9-87FE-D4955BF5B93A}"/>
              </a:ext>
            </a:extLst>
          </p:cNvPr>
          <p:cNvGrpSpPr/>
          <p:nvPr/>
        </p:nvGrpSpPr>
        <p:grpSpPr>
          <a:xfrm>
            <a:off x="2469772" y="2841734"/>
            <a:ext cx="7429543" cy="3096610"/>
            <a:chOff x="3017355" y="2855532"/>
            <a:chExt cx="7429543" cy="3096610"/>
          </a:xfrm>
        </p:grpSpPr>
        <p:sp>
          <p:nvSpPr>
            <p:cNvPr id="6" name="Forma libre: forma 5">
              <a:extLst>
                <a:ext uri="{FF2B5EF4-FFF2-40B4-BE49-F238E27FC236}">
                  <a16:creationId xmlns:a16="http://schemas.microsoft.com/office/drawing/2014/main" xmlns="" id="{71DF3CB0-7651-4B29-BE10-8D343070B95A}"/>
                </a:ext>
              </a:extLst>
            </p:cNvPr>
            <p:cNvSpPr/>
            <p:nvPr/>
          </p:nvSpPr>
          <p:spPr>
            <a:xfrm>
              <a:off x="3017355" y="2855532"/>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572581"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kern="1200" dirty="0">
                  <a:solidFill>
                    <a:srgbClr val="0594A9"/>
                  </a:solidFill>
                  <a:latin typeface="Arial" panose="020B0604020202020204" pitchFamily="34" charset="0"/>
                  <a:cs typeface="Arial" panose="020B0604020202020204" pitchFamily="34" charset="0"/>
                </a:rPr>
                <a:t>HubSpot</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 un software que se utiliza para poner en marcha estrategias de marketing. Organiza información de tus clientes y colaboradores a través de diferentes canales.</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xmlns="" id="{7EC41C53-7F4F-4D84-91F8-8B2264310190}"/>
                </a:ext>
              </a:extLst>
            </p:cNvPr>
            <p:cNvSpPr/>
            <p:nvPr/>
          </p:nvSpPr>
          <p:spPr>
            <a:xfrm>
              <a:off x="3017355" y="3961463"/>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1" numCol="1" spcCol="1270" anchor="ctr" anchorCtr="0">
              <a:noAutofit/>
            </a:bodyPr>
            <a:lstStyle/>
            <a:p>
              <a:pPr marL="0" lvl="0" indent="0" algn="just" defTabSz="711200">
                <a:lnSpc>
                  <a:spcPct val="90000"/>
                </a:lnSpc>
                <a:spcBef>
                  <a:spcPct val="0"/>
                </a:spcBef>
                <a:spcAft>
                  <a:spcPct val="35000"/>
                </a:spcAft>
                <a:buNone/>
              </a:pPr>
              <a:r>
                <a:rPr lang="en-GB" sz="1600" kern="1200" dirty="0" err="1">
                  <a:solidFill>
                    <a:srgbClr val="0594A9"/>
                  </a:solidFill>
                  <a:latin typeface="Arial" panose="020B0604020202020204" pitchFamily="34" charset="0"/>
                  <a:cs typeface="Arial" panose="020B0604020202020204" pitchFamily="34" charset="0"/>
                </a:rPr>
                <a:t>SalesForce</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 una solución de gestión de relaciones con clientes que une empresas y clientes. Esta plataforma CRM integrada brinda a todos tus departamentos (marketing, ventas, comercio y servicios), una vista de cada cliente.</a:t>
              </a:r>
            </a:p>
          </p:txBody>
        </p:sp>
        <p:sp>
          <p:nvSpPr>
            <p:cNvPr id="14" name="Forma libre: forma 13">
              <a:extLst>
                <a:ext uri="{FF2B5EF4-FFF2-40B4-BE49-F238E27FC236}">
                  <a16:creationId xmlns:a16="http://schemas.microsoft.com/office/drawing/2014/main" xmlns="" id="{683D4C1E-C9EE-473F-A95F-97E8C707AE33}"/>
                </a:ext>
              </a:extLst>
            </p:cNvPr>
            <p:cNvSpPr/>
            <p:nvPr/>
          </p:nvSpPr>
          <p:spPr>
            <a:xfrm>
              <a:off x="3017355" y="5067396"/>
              <a:ext cx="7429543" cy="884746"/>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0" numCol="1" spcCol="1270" anchor="ctr" anchorCtr="0">
              <a:noAutofit/>
            </a:bodyPr>
            <a:lstStyle/>
            <a:p>
              <a:pPr marL="0" lvl="0" indent="0" algn="just"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Zoho CRM</a:t>
              </a:r>
              <a:r>
                <a:rPr lang="en-GB" sz="1600" kern="1200" dirty="0">
                  <a:latin typeface="Arial" panose="020B0604020202020204" pitchFamily="34" charset="0"/>
                  <a:cs typeface="Arial" panose="020B0604020202020204" pitchFamily="34" charset="0"/>
                </a:rPr>
                <a:t>:  </a:t>
              </a:r>
              <a:r>
                <a:rPr lang="es-ES" sz="1600" kern="1200" dirty="0">
                  <a:latin typeface="Arial" panose="020B0604020202020204" pitchFamily="34" charset="0"/>
                  <a:cs typeface="Arial" panose="020B0604020202020204" pitchFamily="34" charset="0"/>
                </a:rPr>
                <a:t>Este software de gestión de relación con el cliente permite gestionar las relaciones de forma eficiente y rápida.</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p:txBody>
        </p:sp>
      </p:grpSp>
      <p:pic>
        <p:nvPicPr>
          <p:cNvPr id="17" name="Imagen 16">
            <a:extLst>
              <a:ext uri="{FF2B5EF4-FFF2-40B4-BE49-F238E27FC236}">
                <a16:creationId xmlns:a16="http://schemas.microsoft.com/office/drawing/2014/main" xmlns="" id="{8652A4D0-BD42-4D55-B2F9-17A7A285A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32" y="3995125"/>
            <a:ext cx="1262689" cy="885767"/>
          </a:xfrm>
          <a:prstGeom prst="rect">
            <a:avLst/>
          </a:prstGeom>
        </p:spPr>
      </p:pic>
      <p:pic>
        <p:nvPicPr>
          <p:cNvPr id="19" name="Imagen 18">
            <a:extLst>
              <a:ext uri="{FF2B5EF4-FFF2-40B4-BE49-F238E27FC236}">
                <a16:creationId xmlns:a16="http://schemas.microsoft.com/office/drawing/2014/main" xmlns="" id="{E2229B38-F230-4545-AB79-F91C4A68E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79" y="2900774"/>
            <a:ext cx="1388229" cy="783678"/>
          </a:xfrm>
          <a:prstGeom prst="rect">
            <a:avLst/>
          </a:prstGeom>
        </p:spPr>
      </p:pic>
      <p:pic>
        <p:nvPicPr>
          <p:cNvPr id="21" name="Imagen 20">
            <a:extLst>
              <a:ext uri="{FF2B5EF4-FFF2-40B4-BE49-F238E27FC236}">
                <a16:creationId xmlns:a16="http://schemas.microsoft.com/office/drawing/2014/main" xmlns="" id="{4AC3425E-44FD-4414-8004-5760D0EE9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32" y="5111559"/>
            <a:ext cx="1327117" cy="884745"/>
          </a:xfrm>
          <a:prstGeom prst="rect">
            <a:avLst/>
          </a:prstGeom>
        </p:spPr>
      </p:pic>
      <p:sp>
        <p:nvSpPr>
          <p:cNvPr id="20" name="TextBox 3">
            <a:extLst>
              <a:ext uri="{FF2B5EF4-FFF2-40B4-BE49-F238E27FC236}">
                <a16:creationId xmlns:a16="http://schemas.microsoft.com/office/drawing/2014/main" xmlns="" id="{16D18CC0-AAED-4B6E-9E0C-B2D80AFC2936}"/>
              </a:ext>
            </a:extLst>
          </p:cNvPr>
          <p:cNvSpPr txBox="1"/>
          <p:nvPr/>
        </p:nvSpPr>
        <p:spPr>
          <a:xfrm>
            <a:off x="5341545" y="571514"/>
            <a:ext cx="6607859"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24" name="Immagin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798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74180"/>
            <a:ext cx="11150081" cy="1821653"/>
          </a:xfrm>
          <a:prstGeom prst="rect">
            <a:avLst/>
          </a:prstGeom>
          <a:noFill/>
        </p:spPr>
        <p:txBody>
          <a:bodyPr wrap="square">
            <a:spAutoFit/>
          </a:bodyPr>
          <a:lstStyle/>
          <a:p>
            <a:pPr lvl="2">
              <a:lnSpc>
                <a:spcPct val="115000"/>
              </a:lnSpc>
              <a:spcAft>
                <a:spcPts val="1000"/>
              </a:spcAft>
            </a:pPr>
            <a:r>
              <a:rPr lang="es-ES"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Herramientas TIC de gestión empresarial para el trabajo en remoto</a:t>
            </a:r>
            <a:r>
              <a:rPr lang="en-GB" sz="2000" dirty="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endParaRPr lang="es-ES"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es-ES" dirty="0">
                <a:solidFill>
                  <a:srgbClr val="0594A9"/>
                </a:solidFill>
                <a:effectLst/>
                <a:latin typeface="Arial" panose="020B0604020202020204" pitchFamily="34" charset="0"/>
                <a:ea typeface="STFangsong" panose="02010600040101010101" pitchFamily="2" charset="-122"/>
                <a:cs typeface="Arial" panose="020B0604020202020204" pitchFamily="34" charset="0"/>
              </a:rPr>
              <a:t>Herramientas de gestión de proyectos y de equipos</a:t>
            </a:r>
            <a:r>
              <a:rPr lang="en-GB" dirty="0">
                <a:effectLst/>
                <a:latin typeface="Arial" panose="020B0604020202020204" pitchFamily="34" charset="0"/>
                <a:ea typeface="STFangsong" panose="02010600040101010101" pitchFamily="2" charset="-122"/>
                <a:cs typeface="Arial" panose="020B0604020202020204" pitchFamily="34" charset="0"/>
              </a:rPr>
              <a:t>: </a:t>
            </a:r>
            <a:r>
              <a:rPr lang="es-ES" dirty="0">
                <a:effectLst/>
                <a:latin typeface="Arial" panose="020B0604020202020204" pitchFamily="34" charset="0"/>
                <a:ea typeface="STFangsong" panose="02010600040101010101" pitchFamily="2" charset="-122"/>
                <a:cs typeface="Arial" panose="020B0604020202020204" pitchFamily="34" charset="0"/>
              </a:rPr>
              <a:t>Una buena distribución de tareas es clave en lo que se refiere a la gestión empresarial, ya que permite el correcto rendimiento y desempeño de los trabajadores. Para garantizar este aspecto existen una serie de herramientas TIC que pueden ayudarte en la planificación de proyectos</a:t>
            </a:r>
            <a:r>
              <a:rPr lang="en-GB" dirty="0">
                <a:effectLst/>
                <a:latin typeface="Arial" panose="020B0604020202020204" pitchFamily="34" charset="0"/>
                <a:ea typeface="STFangsong" panose="02010600040101010101" pitchFamily="2" charset="-122"/>
                <a:cs typeface="Arial" panose="020B0604020202020204" pitchFamily="34" charset="0"/>
              </a:rPr>
              <a:t>.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7D20ED9-CF1C-4070-8D31-2690BB001366}"/>
              </a:ext>
            </a:extLst>
          </p:cNvPr>
          <p:cNvGraphicFramePr/>
          <p:nvPr>
            <p:extLst>
              <p:ext uri="{D42A27DB-BD31-4B8C-83A1-F6EECF244321}">
                <p14:modId xmlns:p14="http://schemas.microsoft.com/office/powerpoint/2010/main" val="745474443"/>
              </p:ext>
            </p:extLst>
          </p:nvPr>
        </p:nvGraphicFramePr>
        <p:xfrm>
          <a:off x="2484274" y="3778067"/>
          <a:ext cx="8348565" cy="161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B8A56B65-1B0E-44E7-8406-8BBFC755FD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305" t="36601" r="20577" b="32026"/>
          <a:stretch/>
        </p:blipFill>
        <p:spPr>
          <a:xfrm>
            <a:off x="835776" y="3848973"/>
            <a:ext cx="1648498" cy="659400"/>
          </a:xfrm>
          <a:prstGeom prst="rect">
            <a:avLst/>
          </a:prstGeom>
        </p:spPr>
      </p:pic>
      <p:pic>
        <p:nvPicPr>
          <p:cNvPr id="10" name="Imagen 9">
            <a:extLst>
              <a:ext uri="{FF2B5EF4-FFF2-40B4-BE49-F238E27FC236}">
                <a16:creationId xmlns:a16="http://schemas.microsoft.com/office/drawing/2014/main" xmlns="" id="{8A2F89BF-723F-46D9-A7B3-B85018969CFD}"/>
              </a:ext>
            </a:extLst>
          </p:cNvPr>
          <p:cNvPicPr>
            <a:picLocks noChangeAspect="1"/>
          </p:cNvPicPr>
          <p:nvPr/>
        </p:nvPicPr>
        <p:blipFill rotWithShape="1">
          <a:blip r:embed="rId9">
            <a:extLst>
              <a:ext uri="{28A0092B-C50C-407E-A947-70E740481C1C}">
                <a14:useLocalDpi xmlns:a14="http://schemas.microsoft.com/office/drawing/2010/main" val="0"/>
              </a:ext>
            </a:extLst>
          </a:blip>
          <a:srcRect l="419" t="22226" r="-419" b="22689"/>
          <a:stretch/>
        </p:blipFill>
        <p:spPr>
          <a:xfrm>
            <a:off x="870500" y="4768930"/>
            <a:ext cx="1489003" cy="588078"/>
          </a:xfrm>
          <a:prstGeom prst="rect">
            <a:avLst/>
          </a:prstGeom>
        </p:spPr>
      </p:pic>
      <p:sp>
        <p:nvSpPr>
          <p:cNvPr id="12" name="TextBox 3">
            <a:extLst>
              <a:ext uri="{FF2B5EF4-FFF2-40B4-BE49-F238E27FC236}">
                <a16:creationId xmlns:a16="http://schemas.microsoft.com/office/drawing/2014/main" xmlns="" id="{0CBD5CD0-3B9F-43B7-802A-5B159CCC4D0D}"/>
              </a:ext>
            </a:extLst>
          </p:cNvPr>
          <p:cNvSpPr txBox="1"/>
          <p:nvPr/>
        </p:nvSpPr>
        <p:spPr>
          <a:xfrm>
            <a:off x="5350598" y="571514"/>
            <a:ext cx="6598806" cy="415498"/>
          </a:xfrm>
          <a:prstGeom prst="rect">
            <a:avLst/>
          </a:prstGeom>
          <a:noFill/>
        </p:spPr>
        <p:txBody>
          <a:bodyPr wrap="square" rtlCol="0">
            <a:spAutoFit/>
          </a:bodyPr>
          <a:lstStyle/>
          <a:p>
            <a:r>
              <a:rPr lang="en-US" altLang="ko-KR" sz="2100" b="1" dirty="0">
                <a:solidFill>
                  <a:srgbClr val="F36A0D"/>
                </a:solidFill>
                <a:latin typeface="Trebuchet MS" panose="020B0603020202020204" pitchFamily="34" charset="0"/>
                <a:cs typeface="Arial" pitchFamily="34" charset="0"/>
              </a:rPr>
              <a:t>Unidad 1: </a:t>
            </a:r>
            <a:r>
              <a:rPr lang="es-ES" altLang="ko-KR" sz="2100" b="1" dirty="0">
                <a:solidFill>
                  <a:srgbClr val="F36A0D"/>
                </a:solidFill>
                <a:latin typeface="Trebuchet MS" panose="020B0603020202020204" pitchFamily="34" charset="0"/>
                <a:cs typeface="Arial" pitchFamily="34" charset="0"/>
              </a:rPr>
              <a:t>Herramientas TIC de Gestión Empresarial</a:t>
            </a:r>
            <a:endParaRPr lang="en-US" altLang="ko-KR" sz="2100" b="1" dirty="0">
              <a:solidFill>
                <a:srgbClr val="F36A0D"/>
              </a:solidFill>
              <a:latin typeface="Trebuchet MS" panose="020B0603020202020204" pitchFamily="34" charset="0"/>
              <a:cs typeface="Arial" pitchFamily="34" charset="0"/>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9721"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386512" y="6404244"/>
            <a:ext cx="606804" cy="401168"/>
          </a:xfrm>
          <a:prstGeom prst="rect">
            <a:avLst/>
          </a:prstGeom>
        </p:spPr>
      </p:pic>
      <p:pic>
        <p:nvPicPr>
          <p:cNvPr id="14" name="Immagin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864"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7945"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6884245"/>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3931</TotalTime>
  <Words>3450</Words>
  <Application>Microsoft Office PowerPoint</Application>
  <PresentationFormat>Widescreen</PresentationFormat>
  <Paragraphs>131</Paragraphs>
  <Slides>16</Slides>
  <Notes>1</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16</vt:i4>
      </vt:variant>
    </vt:vector>
  </HeadingPairs>
  <TitlesOfParts>
    <vt:vector size="30" baseType="lpstr">
      <vt:lpstr>Arial Unicode MS</vt:lpstr>
      <vt:lpstr>맑은 고딕</vt:lpstr>
      <vt:lpstr>Arial</vt:lpstr>
      <vt:lpstr>Arial Rounded MT Bold</vt:lpstr>
      <vt:lpstr>Calibri</vt:lpstr>
      <vt:lpstr>Calibri Light</vt:lpstr>
      <vt:lpstr>Levenim MT</vt:lpstr>
      <vt:lpstr>STFangsong</vt:lpstr>
      <vt:lpstr>Times New Roman</vt:lpstr>
      <vt:lpstr>Trebuchet MS</vt:lpstr>
      <vt:lpstr>Tw Cen MT</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126</cp:revision>
  <dcterms:created xsi:type="dcterms:W3CDTF">2020-01-20T05:08:25Z</dcterms:created>
  <dcterms:modified xsi:type="dcterms:W3CDTF">2023-03-03T11:29:55Z</dcterms:modified>
</cp:coreProperties>
</file>