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0"/>
  </p:notesMasterIdLst>
  <p:sldIdLst>
    <p:sldId id="344" r:id="rId4"/>
    <p:sldId id="312" r:id="rId5"/>
    <p:sldId id="337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710"/>
    <a:srgbClr val="0594A9"/>
    <a:srgbClr val="EEBA2D"/>
    <a:srgbClr val="FFFFFF"/>
    <a:srgbClr val="E6872D"/>
    <a:srgbClr val="FDB30F"/>
    <a:srgbClr val="D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E3B13-7282-4BD0-BEAD-26850F69C8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973E7C-1659-4310-AE38-13003F7B7C46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Compatibile con il tuo sistema operativo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AC102-23FF-40ED-B219-F8AB5C47FC8A}" type="parTrans" cxnId="{59E4FA1B-A274-4F7C-9522-BEC585F1D25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A6267-DE8B-4497-89B7-68B697F58162}" type="sibTrans" cxnId="{59E4FA1B-A274-4F7C-9522-BEC585F1D25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1E083-D1D8-4E6E-96C7-C68D5B21DE4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Protezione del tuo dispositivo, senza rallentare la sua velocità, capacità o prestazioni.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1CE4A-01A3-4F32-997D-36FE267D1A3C}" type="parTrans" cxnId="{5A08BC45-E284-478D-A869-C4EB957A1973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114C6-C6ED-4EF3-8BCF-BC1AE653EDBC}" type="sibTrans" cxnId="{5A08BC45-E284-478D-A869-C4EB957A1973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543CA-621D-4E80-BBE7-C98593B5F042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Aggiornamenti frequenti. Altrimenti, potremmo essere esposti a nuove minacce.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1684C-09F2-4C41-8932-E028A253A25D}" type="parTrans" cxnId="{2731DC27-8E82-4B25-89BC-4FF72A3E3D4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95ECE-67C5-450F-836E-62D3CBF52CEC}" type="sibTrans" cxnId="{2731DC27-8E82-4B25-89BC-4FF72A3E3D49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EE9BC-C969-47C8-B64D-4EBAA032308E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Versatilità. Il nostro antivirus deve essere versatile come il malware.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07DF0-9EF8-4913-930C-7E3F73D52D20}" type="parTrans" cxnId="{F9509DE3-DD6D-4FA0-BCE1-556A40B7ECB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6FA47-FDF7-49D3-A50E-B4F34D230532}" type="sibTrans" cxnId="{F9509DE3-DD6D-4FA0-BCE1-556A40B7ECB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DBC3C-FAC2-4FC5-B4D6-5AFD0CB56EB4}">
      <dgm:prSet custT="1"/>
      <dgm:spPr>
        <a:solidFill>
          <a:srgbClr val="0594A9"/>
        </a:solidFill>
      </dgm:spPr>
      <dgm:t>
        <a:bodyPr/>
        <a:lstStyle/>
        <a:p>
          <a:pPr algn="l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Capacità di agire. Riconosce la minaccia, deve sradicarla e pulirla dal nostro dispositivo.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337AD-980D-4F77-B5A6-4E3F571F67E9}" type="parTrans" cxnId="{8B44F20B-1ED5-412D-8EFE-7D7794C8097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93751-849C-40D1-98D9-4C77552DC476}" type="sibTrans" cxnId="{8B44F20B-1ED5-412D-8EFE-7D7794C8097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918FB-A755-4EEB-A73E-62BF944E0A6B}" type="pres">
      <dgm:prSet presAssocID="{112E3B13-7282-4BD0-BEAD-26850F69C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072708C-A90F-4585-8EBE-D3498DB8B395}" type="pres">
      <dgm:prSet presAssocID="{1F973E7C-1659-4310-AE38-13003F7B7C46}" presName="parentText" presStyleLbl="node1" presStyleIdx="0" presStyleCnt="5" custAng="0" custScaleY="1074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89C93-C948-40F4-90A3-7C3B4ADE8F7D}" type="pres">
      <dgm:prSet presAssocID="{5EDA6267-DE8B-4497-89B7-68B697F58162}" presName="spacer" presStyleCnt="0"/>
      <dgm:spPr/>
    </dgm:pt>
    <dgm:pt modelId="{557EED07-E6D2-4D28-811C-275F7E77D6D8}" type="pres">
      <dgm:prSet presAssocID="{3DB1E083-D1D8-4E6E-96C7-C68D5B21DE4F}" presName="parentText" presStyleLbl="node1" presStyleIdx="1" presStyleCnt="5" custAng="0" custScaleY="10743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D557C-B402-4F3F-BD43-48B4756457B5}" type="pres">
      <dgm:prSet presAssocID="{E77114C6-C6ED-4EF3-8BCF-BC1AE653EDBC}" presName="spacer" presStyleCnt="0"/>
      <dgm:spPr/>
    </dgm:pt>
    <dgm:pt modelId="{0042D827-0180-4A72-9577-BB8327DBC4E2}" type="pres">
      <dgm:prSet presAssocID="{D66543CA-621D-4E80-BBE7-C98593B5F042}" presName="parentText" presStyleLbl="node1" presStyleIdx="2" presStyleCnt="5" custAng="0" custScaleY="107430" custLinFactNeighborX="195" custLinFactNeighborY="1970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872B40-31A2-49D2-AD42-C98E4438596E}" type="pres">
      <dgm:prSet presAssocID="{53895ECE-67C5-450F-836E-62D3CBF52CEC}" presName="spacer" presStyleCnt="0"/>
      <dgm:spPr/>
    </dgm:pt>
    <dgm:pt modelId="{0195251A-ACA8-4446-814E-BDB02564CF37}" type="pres">
      <dgm:prSet presAssocID="{86EEE9BC-C969-47C8-B64D-4EBAA032308E}" presName="parentText" presStyleLbl="node1" presStyleIdx="3" presStyleCnt="5" custAng="0" custScaleY="1074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33C66A-0D6C-491F-A2E0-3306B05601F0}" type="pres">
      <dgm:prSet presAssocID="{0676FA47-FDF7-49D3-A50E-B4F34D230532}" presName="spacer" presStyleCnt="0"/>
      <dgm:spPr/>
    </dgm:pt>
    <dgm:pt modelId="{C7A014CD-951E-444D-A788-E0989C32311D}" type="pres">
      <dgm:prSet presAssocID="{78CDBC3C-FAC2-4FC5-B4D6-5AFD0CB56EB4}" presName="parentText" presStyleLbl="node1" presStyleIdx="4" presStyleCnt="5" custAng="0" custScaleY="15227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B17D53-47F4-414B-958F-53AC74183F21}" type="presOf" srcId="{3DB1E083-D1D8-4E6E-96C7-C68D5B21DE4F}" destId="{557EED07-E6D2-4D28-811C-275F7E77D6D8}" srcOrd="0" destOrd="0" presId="urn:microsoft.com/office/officeart/2005/8/layout/vList2"/>
    <dgm:cxn modelId="{F9509DE3-DD6D-4FA0-BCE1-556A40B7ECBD}" srcId="{112E3B13-7282-4BD0-BEAD-26850F69C8BF}" destId="{86EEE9BC-C969-47C8-B64D-4EBAA032308E}" srcOrd="3" destOrd="0" parTransId="{BFD07DF0-9EF8-4913-930C-7E3F73D52D20}" sibTransId="{0676FA47-FDF7-49D3-A50E-B4F34D230532}"/>
    <dgm:cxn modelId="{8B44F20B-1ED5-412D-8EFE-7D7794C80977}" srcId="{112E3B13-7282-4BD0-BEAD-26850F69C8BF}" destId="{78CDBC3C-FAC2-4FC5-B4D6-5AFD0CB56EB4}" srcOrd="4" destOrd="0" parTransId="{006337AD-980D-4F77-B5A6-4E3F571F67E9}" sibTransId="{81F93751-849C-40D1-98D9-4C77552DC476}"/>
    <dgm:cxn modelId="{9A55A830-C25D-41C9-977F-1C64AE44D90E}" type="presOf" srcId="{78CDBC3C-FAC2-4FC5-B4D6-5AFD0CB56EB4}" destId="{C7A014CD-951E-444D-A788-E0989C32311D}" srcOrd="0" destOrd="0" presId="urn:microsoft.com/office/officeart/2005/8/layout/vList2"/>
    <dgm:cxn modelId="{59E4FA1B-A274-4F7C-9522-BEC585F1D255}" srcId="{112E3B13-7282-4BD0-BEAD-26850F69C8BF}" destId="{1F973E7C-1659-4310-AE38-13003F7B7C46}" srcOrd="0" destOrd="0" parTransId="{C79AC102-23FF-40ED-B219-F8AB5C47FC8A}" sibTransId="{5EDA6267-DE8B-4497-89B7-68B697F58162}"/>
    <dgm:cxn modelId="{5A08BC45-E284-478D-A869-C4EB957A1973}" srcId="{112E3B13-7282-4BD0-BEAD-26850F69C8BF}" destId="{3DB1E083-D1D8-4E6E-96C7-C68D5B21DE4F}" srcOrd="1" destOrd="0" parTransId="{6221CE4A-01A3-4F32-997D-36FE267D1A3C}" sibTransId="{E77114C6-C6ED-4EF3-8BCF-BC1AE653EDBC}"/>
    <dgm:cxn modelId="{FD8B7469-A626-495C-BE99-8C8ABD1846C2}" type="presOf" srcId="{D66543CA-621D-4E80-BBE7-C98593B5F042}" destId="{0042D827-0180-4A72-9577-BB8327DBC4E2}" srcOrd="0" destOrd="0" presId="urn:microsoft.com/office/officeart/2005/8/layout/vList2"/>
    <dgm:cxn modelId="{EB9DB00A-3851-4D0B-A1A8-03254C5B573A}" type="presOf" srcId="{86EEE9BC-C969-47C8-B64D-4EBAA032308E}" destId="{0195251A-ACA8-4446-814E-BDB02564CF37}" srcOrd="0" destOrd="0" presId="urn:microsoft.com/office/officeart/2005/8/layout/vList2"/>
    <dgm:cxn modelId="{5571C5E9-F77A-4993-9D29-1FAE0813466E}" type="presOf" srcId="{112E3B13-7282-4BD0-BEAD-26850F69C8BF}" destId="{5FA918FB-A755-4EEB-A73E-62BF944E0A6B}" srcOrd="0" destOrd="0" presId="urn:microsoft.com/office/officeart/2005/8/layout/vList2"/>
    <dgm:cxn modelId="{C3BC174F-A6CA-47D4-BA74-01BA452ED681}" type="presOf" srcId="{1F973E7C-1659-4310-AE38-13003F7B7C46}" destId="{F072708C-A90F-4585-8EBE-D3498DB8B395}" srcOrd="0" destOrd="0" presId="urn:microsoft.com/office/officeart/2005/8/layout/vList2"/>
    <dgm:cxn modelId="{2731DC27-8E82-4B25-89BC-4FF72A3E3D49}" srcId="{112E3B13-7282-4BD0-BEAD-26850F69C8BF}" destId="{D66543CA-621D-4E80-BBE7-C98593B5F042}" srcOrd="2" destOrd="0" parTransId="{9F11684C-09F2-4C41-8932-E028A253A25D}" sibTransId="{53895ECE-67C5-450F-836E-62D3CBF52CEC}"/>
    <dgm:cxn modelId="{7109760D-CD64-4D2F-A513-0AF352505AF3}" type="presParOf" srcId="{5FA918FB-A755-4EEB-A73E-62BF944E0A6B}" destId="{F072708C-A90F-4585-8EBE-D3498DB8B395}" srcOrd="0" destOrd="0" presId="urn:microsoft.com/office/officeart/2005/8/layout/vList2"/>
    <dgm:cxn modelId="{C9BE5DDF-20A4-4C1B-A6FC-27F53E39E4C0}" type="presParOf" srcId="{5FA918FB-A755-4EEB-A73E-62BF944E0A6B}" destId="{4A989C93-C948-40F4-90A3-7C3B4ADE8F7D}" srcOrd="1" destOrd="0" presId="urn:microsoft.com/office/officeart/2005/8/layout/vList2"/>
    <dgm:cxn modelId="{2B6B7D9A-57C0-42BF-97AD-6F02ECE88809}" type="presParOf" srcId="{5FA918FB-A755-4EEB-A73E-62BF944E0A6B}" destId="{557EED07-E6D2-4D28-811C-275F7E77D6D8}" srcOrd="2" destOrd="0" presId="urn:microsoft.com/office/officeart/2005/8/layout/vList2"/>
    <dgm:cxn modelId="{166ACA64-BBB0-4C9A-B23B-9C41C56A0949}" type="presParOf" srcId="{5FA918FB-A755-4EEB-A73E-62BF944E0A6B}" destId="{1EED557C-B402-4F3F-BD43-48B4756457B5}" srcOrd="3" destOrd="0" presId="urn:microsoft.com/office/officeart/2005/8/layout/vList2"/>
    <dgm:cxn modelId="{92D36AE4-2410-470F-B5A3-9478B44AFE60}" type="presParOf" srcId="{5FA918FB-A755-4EEB-A73E-62BF944E0A6B}" destId="{0042D827-0180-4A72-9577-BB8327DBC4E2}" srcOrd="4" destOrd="0" presId="urn:microsoft.com/office/officeart/2005/8/layout/vList2"/>
    <dgm:cxn modelId="{3B20E600-45A9-47D4-A83A-D827CBA55363}" type="presParOf" srcId="{5FA918FB-A755-4EEB-A73E-62BF944E0A6B}" destId="{90872B40-31A2-49D2-AD42-C98E4438596E}" srcOrd="5" destOrd="0" presId="urn:microsoft.com/office/officeart/2005/8/layout/vList2"/>
    <dgm:cxn modelId="{54E28970-631E-4951-9AB5-8B2BF916134C}" type="presParOf" srcId="{5FA918FB-A755-4EEB-A73E-62BF944E0A6B}" destId="{0195251A-ACA8-4446-814E-BDB02564CF37}" srcOrd="6" destOrd="0" presId="urn:microsoft.com/office/officeart/2005/8/layout/vList2"/>
    <dgm:cxn modelId="{CF776057-94A8-41F9-A994-C11927EDBB66}" type="presParOf" srcId="{5FA918FB-A755-4EEB-A73E-62BF944E0A6B}" destId="{D733C66A-0D6C-491F-A2E0-3306B05601F0}" srcOrd="7" destOrd="0" presId="urn:microsoft.com/office/officeart/2005/8/layout/vList2"/>
    <dgm:cxn modelId="{D6B72B67-D19C-41E5-9BF7-7B62FB56AE47}" type="presParOf" srcId="{5FA918FB-A755-4EEB-A73E-62BF944E0A6B}" destId="{C7A014CD-951E-444D-A788-E0989C3231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0DFD07-C9E1-48B5-A324-D94AED45D4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803BB7-CCAF-4818-8309-AD30727896EE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4)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Cattivi insiders  </a:t>
          </a:r>
        </a:p>
      </dgm:t>
    </dgm:pt>
    <dgm:pt modelId="{479F0872-EC50-4196-BBD5-96A3B11295F7}" type="parTrans" cxnId="{558802CA-8DD6-467D-B6E8-9A124CFD0D28}">
      <dgm:prSet/>
      <dgm:spPr/>
      <dgm:t>
        <a:bodyPr/>
        <a:lstStyle/>
        <a:p>
          <a:endParaRPr lang="es-ES"/>
        </a:p>
      </dgm:t>
    </dgm:pt>
    <dgm:pt modelId="{80311567-B236-4FB5-B147-7617C829EAD2}" type="sibTrans" cxnId="{558802CA-8DD6-467D-B6E8-9A124CFD0D28}">
      <dgm:prSet/>
      <dgm:spPr/>
      <dgm:t>
        <a:bodyPr/>
        <a:lstStyle/>
        <a:p>
          <a:endParaRPr lang="es-ES"/>
        </a:p>
      </dgm:t>
    </dgm:pt>
    <dgm:pt modelId="{FFB06C2A-A2D1-45C4-B98E-47EE8CE14ED2}" type="pres">
      <dgm:prSet presAssocID="{E80DFD07-C9E1-48B5-A324-D94AED45D4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49C0980-A5B7-4F6D-AB8A-A4EB44F1B5D5}" type="pres">
      <dgm:prSet presAssocID="{27803BB7-CCAF-4818-8309-AD30727896EE}" presName="node" presStyleLbl="node1" presStyleIdx="0" presStyleCnt="1" custLinFactX="-652" custLinFactNeighborX="-100000" custLinFactNeighborY="724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8802CA-8DD6-467D-B6E8-9A124CFD0D28}" srcId="{E80DFD07-C9E1-48B5-A324-D94AED45D4AF}" destId="{27803BB7-CCAF-4818-8309-AD30727896EE}" srcOrd="0" destOrd="0" parTransId="{479F0872-EC50-4196-BBD5-96A3B11295F7}" sibTransId="{80311567-B236-4FB5-B147-7617C829EAD2}"/>
    <dgm:cxn modelId="{BA2BD9D3-2134-410A-9CF2-F89525663ADD}" type="presOf" srcId="{27803BB7-CCAF-4818-8309-AD30727896EE}" destId="{B49C0980-A5B7-4F6D-AB8A-A4EB44F1B5D5}" srcOrd="0" destOrd="0" presId="urn:microsoft.com/office/officeart/2005/8/layout/process1"/>
    <dgm:cxn modelId="{99C7CA0F-8EB5-45B4-9409-C646DB98B188}" type="presOf" srcId="{E80DFD07-C9E1-48B5-A324-D94AED45D4AF}" destId="{FFB06C2A-A2D1-45C4-B98E-47EE8CE14ED2}" srcOrd="0" destOrd="0" presId="urn:microsoft.com/office/officeart/2005/8/layout/process1"/>
    <dgm:cxn modelId="{0359708D-58FD-4938-8336-D260BD3081F9}" type="presParOf" srcId="{FFB06C2A-A2D1-45C4-B98E-47EE8CE14ED2}" destId="{B49C0980-A5B7-4F6D-AB8A-A4EB44F1B5D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F9F514-6B45-4E44-BEEF-02D5F2413BD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ED2C80-F2C1-4B29-A011-CCF6FDFE401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5) 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Attacchi di negazione del servizio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0F164-1261-4028-82BE-45038CB32F4E}" type="parTrans" cxnId="{53E99CBD-33AE-474A-82BE-C80C8BA1EDB0}">
      <dgm:prSet/>
      <dgm:spPr/>
      <dgm:t>
        <a:bodyPr/>
        <a:lstStyle/>
        <a:p>
          <a:endParaRPr lang="es-ES"/>
        </a:p>
      </dgm:t>
    </dgm:pt>
    <dgm:pt modelId="{CFA502BD-09B4-4022-B955-D7ECFA110BDC}" type="sibTrans" cxnId="{53E99CBD-33AE-474A-82BE-C80C8BA1EDB0}">
      <dgm:prSet/>
      <dgm:spPr/>
      <dgm:t>
        <a:bodyPr/>
        <a:lstStyle/>
        <a:p>
          <a:endParaRPr lang="es-ES"/>
        </a:p>
      </dgm:t>
    </dgm:pt>
    <dgm:pt modelId="{B529A10C-556A-4ABA-909D-61C1119E5555}" type="pres">
      <dgm:prSet presAssocID="{BFF9F514-6B45-4E44-BEEF-02D5F2413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D8A2FD-09EC-4E65-A401-C08CFEACDD28}" type="pres">
      <dgm:prSet presAssocID="{7AED2C80-F2C1-4B29-A011-CCF6FDFE401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73A9D55-08A0-480B-B77F-46DA423F61FC}" type="presOf" srcId="{7AED2C80-F2C1-4B29-A011-CCF6FDFE4012}" destId="{3BD8A2FD-09EC-4E65-A401-C08CFEACDD28}" srcOrd="0" destOrd="0" presId="urn:microsoft.com/office/officeart/2005/8/layout/process1"/>
    <dgm:cxn modelId="{53E99CBD-33AE-474A-82BE-C80C8BA1EDB0}" srcId="{BFF9F514-6B45-4E44-BEEF-02D5F2413BD2}" destId="{7AED2C80-F2C1-4B29-A011-CCF6FDFE4012}" srcOrd="0" destOrd="0" parTransId="{EE70F164-1261-4028-82BE-45038CB32F4E}" sibTransId="{CFA502BD-09B4-4022-B955-D7ECFA110BDC}"/>
    <dgm:cxn modelId="{C79A6056-C90D-4BC9-B046-FC5BEDD3C971}" type="presOf" srcId="{BFF9F514-6B45-4E44-BEEF-02D5F2413BD2}" destId="{B529A10C-556A-4ABA-909D-61C1119E5555}" srcOrd="0" destOrd="0" presId="urn:microsoft.com/office/officeart/2005/8/layout/process1"/>
    <dgm:cxn modelId="{E1456B8E-AF2B-4211-B022-6FD3F7705ABE}" type="presParOf" srcId="{B529A10C-556A-4ABA-909D-61C1119E5555}" destId="{3BD8A2FD-09EC-4E65-A401-C08CFEACDD2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E3A877-E6A1-40B5-96D7-ED0533A72F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3E335E-40D4-481E-B430-30CA23D7BCA6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Aggiorna il software</a:t>
          </a:r>
        </a:p>
      </dgm:t>
    </dgm:pt>
    <dgm:pt modelId="{0D77B27A-C874-479B-8A44-994160A4E8F8}" type="parTrans" cxnId="{D1DBECDE-CA60-48D0-8D5E-B3E00F5F29CB}">
      <dgm:prSet/>
      <dgm:spPr/>
      <dgm:t>
        <a:bodyPr/>
        <a:lstStyle/>
        <a:p>
          <a:endParaRPr lang="es-ES" sz="1600"/>
        </a:p>
      </dgm:t>
    </dgm:pt>
    <dgm:pt modelId="{4A5DC1DD-0B7D-4725-BB14-38AB2846933C}" type="sibTrans" cxnId="{D1DBECDE-CA60-48D0-8D5E-B3E00F5F29CB}">
      <dgm:prSet/>
      <dgm:spPr/>
      <dgm:t>
        <a:bodyPr/>
        <a:lstStyle/>
        <a:p>
          <a:endParaRPr lang="es-ES" sz="1600"/>
        </a:p>
      </dgm:t>
    </dgm:pt>
    <dgm:pt modelId="{94B62CB5-7CE5-49EC-9C0A-53315F547FAD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B.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Proteggiti dai virus</a:t>
          </a:r>
        </a:p>
      </dgm:t>
    </dgm:pt>
    <dgm:pt modelId="{44B92918-3D97-41A2-878E-6F330480AF58}" type="parTrans" cxnId="{3875E379-965D-4A7C-9B25-C22759D19333}">
      <dgm:prSet/>
      <dgm:spPr/>
      <dgm:t>
        <a:bodyPr/>
        <a:lstStyle/>
        <a:p>
          <a:endParaRPr lang="es-ES" sz="1600"/>
        </a:p>
      </dgm:t>
    </dgm:pt>
    <dgm:pt modelId="{3E6F652F-C12E-4850-9985-ABF3359FDFA9}" type="sibTrans" cxnId="{3875E379-965D-4A7C-9B25-C22759D19333}">
      <dgm:prSet/>
      <dgm:spPr/>
      <dgm:t>
        <a:bodyPr/>
        <a:lstStyle/>
        <a:p>
          <a:endParaRPr lang="es-ES" sz="1600"/>
        </a:p>
      </dgm:t>
    </dgm:pt>
    <dgm:pt modelId="{7751EAF2-7DAD-4209-A62F-20E19CDE3210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C.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Installa un Firewall </a:t>
          </a:r>
        </a:p>
      </dgm:t>
    </dgm:pt>
    <dgm:pt modelId="{1946FC3D-E7B6-4E3A-857C-7547C7874C73}" type="parTrans" cxnId="{A011A78E-1C4E-4943-B4F2-B9FA88B46824}">
      <dgm:prSet/>
      <dgm:spPr/>
      <dgm:t>
        <a:bodyPr/>
        <a:lstStyle/>
        <a:p>
          <a:endParaRPr lang="es-ES" sz="1600"/>
        </a:p>
      </dgm:t>
    </dgm:pt>
    <dgm:pt modelId="{3A498132-6DDD-4ED6-A4AA-8E929175F57C}" type="sibTrans" cxnId="{A011A78E-1C4E-4943-B4F2-B9FA88B46824}">
      <dgm:prSet/>
      <dgm:spPr/>
      <dgm:t>
        <a:bodyPr/>
        <a:lstStyle/>
        <a:p>
          <a:endParaRPr lang="es-ES" sz="1600"/>
        </a:p>
      </dgm:t>
    </dgm:pt>
    <dgm:pt modelId="{0F8BD0C1-82C2-4909-85AA-6BC64CE6855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D. 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Precauzioni speciali per computer portatili e altri dispositivi mobili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CC74-0D1C-4954-8CA2-FE896C47A317}" type="parTrans" cxnId="{9D460E59-992F-4817-8224-8AD06DF6F8A2}">
      <dgm:prSet/>
      <dgm:spPr/>
      <dgm:t>
        <a:bodyPr/>
        <a:lstStyle/>
        <a:p>
          <a:endParaRPr lang="es-ES" sz="1600"/>
        </a:p>
      </dgm:t>
    </dgm:pt>
    <dgm:pt modelId="{135A17B3-5152-439C-BC88-685A05C13DDF}" type="sibTrans" cxnId="{9D460E59-992F-4817-8224-8AD06DF6F8A2}">
      <dgm:prSet/>
      <dgm:spPr/>
      <dgm:t>
        <a:bodyPr/>
        <a:lstStyle/>
        <a:p>
          <a:endParaRPr lang="es-ES" sz="1600"/>
        </a:p>
      </dgm:t>
    </dgm:pt>
    <dgm:pt modelId="{FDCFBC86-72FC-43D5-ACA5-6C88EFEED685}" type="pres">
      <dgm:prSet presAssocID="{28E3A877-E6A1-40B5-96D7-ED0533A72F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ACF46BE-3F10-461B-8B64-360973ED20F8}" type="pres">
      <dgm:prSet presAssocID="{C43E335E-40D4-481E-B430-30CA23D7BCA6}" presName="hierRoot1" presStyleCnt="0">
        <dgm:presLayoutVars>
          <dgm:hierBranch val="init"/>
        </dgm:presLayoutVars>
      </dgm:prSet>
      <dgm:spPr/>
    </dgm:pt>
    <dgm:pt modelId="{FE9C6C95-B662-4BFD-92A3-0491895087CE}" type="pres">
      <dgm:prSet presAssocID="{C43E335E-40D4-481E-B430-30CA23D7BCA6}" presName="rootComposite1" presStyleCnt="0"/>
      <dgm:spPr/>
    </dgm:pt>
    <dgm:pt modelId="{DDB1265F-63A3-46D2-AF01-1045C3917B4B}" type="pres">
      <dgm:prSet presAssocID="{C43E335E-40D4-481E-B430-30CA23D7BCA6}" presName="rootText1" presStyleLbl="node0" presStyleIdx="0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FF8F20E-A55E-409C-BED3-B67453EB975F}" type="pres">
      <dgm:prSet presAssocID="{C43E335E-40D4-481E-B430-30CA23D7BCA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5233193F-6D70-4586-9739-353C1DB18216}" type="pres">
      <dgm:prSet presAssocID="{C43E335E-40D4-481E-B430-30CA23D7BCA6}" presName="hierChild2" presStyleCnt="0"/>
      <dgm:spPr/>
    </dgm:pt>
    <dgm:pt modelId="{E9CAAB09-AAF1-467A-A35C-4A375CD8DE5C}" type="pres">
      <dgm:prSet presAssocID="{C43E335E-40D4-481E-B430-30CA23D7BCA6}" presName="hierChild3" presStyleCnt="0"/>
      <dgm:spPr/>
    </dgm:pt>
    <dgm:pt modelId="{587AE6E2-0654-4C40-8EF2-A0C136CBC29D}" type="pres">
      <dgm:prSet presAssocID="{94B62CB5-7CE5-49EC-9C0A-53315F547FAD}" presName="hierRoot1" presStyleCnt="0">
        <dgm:presLayoutVars>
          <dgm:hierBranch val="init"/>
        </dgm:presLayoutVars>
      </dgm:prSet>
      <dgm:spPr/>
    </dgm:pt>
    <dgm:pt modelId="{DC87DBD3-04E2-47BA-9F9E-F2B17B0492B1}" type="pres">
      <dgm:prSet presAssocID="{94B62CB5-7CE5-49EC-9C0A-53315F547FAD}" presName="rootComposite1" presStyleCnt="0"/>
      <dgm:spPr/>
    </dgm:pt>
    <dgm:pt modelId="{5470AAFA-D6A3-4CC8-BE88-3828B1310886}" type="pres">
      <dgm:prSet presAssocID="{94B62CB5-7CE5-49EC-9C0A-53315F547FAD}" presName="rootText1" presStyleLbl="node0" presStyleIdx="1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AAF42FD-4435-49E5-8824-252B33D6F329}" type="pres">
      <dgm:prSet presAssocID="{94B62CB5-7CE5-49EC-9C0A-53315F547FAD}" presName="rootConnector1" presStyleLbl="node1" presStyleIdx="0" presStyleCnt="0"/>
      <dgm:spPr/>
      <dgm:t>
        <a:bodyPr/>
        <a:lstStyle/>
        <a:p>
          <a:endParaRPr lang="it-IT"/>
        </a:p>
      </dgm:t>
    </dgm:pt>
    <dgm:pt modelId="{982C3FE5-ADAA-4C30-85F6-639C2DE6F046}" type="pres">
      <dgm:prSet presAssocID="{94B62CB5-7CE5-49EC-9C0A-53315F547FAD}" presName="hierChild2" presStyleCnt="0"/>
      <dgm:spPr/>
    </dgm:pt>
    <dgm:pt modelId="{03AC6F6A-14CC-4FCD-9B50-C80CC4D5210D}" type="pres">
      <dgm:prSet presAssocID="{94B62CB5-7CE5-49EC-9C0A-53315F547FAD}" presName="hierChild3" presStyleCnt="0"/>
      <dgm:spPr/>
    </dgm:pt>
    <dgm:pt modelId="{0C392249-3951-4D70-8878-F8F221E083DF}" type="pres">
      <dgm:prSet presAssocID="{7751EAF2-7DAD-4209-A62F-20E19CDE3210}" presName="hierRoot1" presStyleCnt="0">
        <dgm:presLayoutVars>
          <dgm:hierBranch val="init"/>
        </dgm:presLayoutVars>
      </dgm:prSet>
      <dgm:spPr/>
    </dgm:pt>
    <dgm:pt modelId="{A59A4F97-19DE-4D91-A678-C5653E779CC6}" type="pres">
      <dgm:prSet presAssocID="{7751EAF2-7DAD-4209-A62F-20E19CDE3210}" presName="rootComposite1" presStyleCnt="0"/>
      <dgm:spPr/>
    </dgm:pt>
    <dgm:pt modelId="{3B05F6F6-E07E-40C7-B028-560C136251A9}" type="pres">
      <dgm:prSet presAssocID="{7751EAF2-7DAD-4209-A62F-20E19CDE3210}" presName="rootText1" presStyleLbl="node0" presStyleIdx="2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34146CF-BCAF-4B52-813C-F0FB81B21F7E}" type="pres">
      <dgm:prSet presAssocID="{7751EAF2-7DAD-4209-A62F-20E19CDE321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F98F9598-FBA6-4F99-80FB-C008695E1C38}" type="pres">
      <dgm:prSet presAssocID="{7751EAF2-7DAD-4209-A62F-20E19CDE3210}" presName="hierChild2" presStyleCnt="0"/>
      <dgm:spPr/>
    </dgm:pt>
    <dgm:pt modelId="{EC10435E-5469-40B1-A0FE-7836D5440112}" type="pres">
      <dgm:prSet presAssocID="{7751EAF2-7DAD-4209-A62F-20E19CDE3210}" presName="hierChild3" presStyleCnt="0"/>
      <dgm:spPr/>
    </dgm:pt>
    <dgm:pt modelId="{0242D70D-C867-4C6C-994D-64C2D14A8812}" type="pres">
      <dgm:prSet presAssocID="{0F8BD0C1-82C2-4909-85AA-6BC64CE68552}" presName="hierRoot1" presStyleCnt="0">
        <dgm:presLayoutVars>
          <dgm:hierBranch val="init"/>
        </dgm:presLayoutVars>
      </dgm:prSet>
      <dgm:spPr/>
    </dgm:pt>
    <dgm:pt modelId="{8B94E0C3-E8FE-4797-8CCF-E25DB1801662}" type="pres">
      <dgm:prSet presAssocID="{0F8BD0C1-82C2-4909-85AA-6BC64CE68552}" presName="rootComposite1" presStyleCnt="0"/>
      <dgm:spPr/>
    </dgm:pt>
    <dgm:pt modelId="{63125A59-B013-41DD-8707-55F51250EE4B}" type="pres">
      <dgm:prSet presAssocID="{0F8BD0C1-82C2-4909-85AA-6BC64CE68552}" presName="rootText1" presStyleLbl="node0" presStyleIdx="3" presStyleCnt="4" custScaleX="153376" custScaleY="15702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A3254A1-A63D-4984-AACD-40D0DC1A2EBE}" type="pres">
      <dgm:prSet presAssocID="{0F8BD0C1-82C2-4909-85AA-6BC64CE68552}" presName="rootConnector1" presStyleLbl="node1" presStyleIdx="0" presStyleCnt="0"/>
      <dgm:spPr/>
      <dgm:t>
        <a:bodyPr/>
        <a:lstStyle/>
        <a:p>
          <a:endParaRPr lang="it-IT"/>
        </a:p>
      </dgm:t>
    </dgm:pt>
    <dgm:pt modelId="{43F776F2-3657-47FD-AA9E-23CFB104CE85}" type="pres">
      <dgm:prSet presAssocID="{0F8BD0C1-82C2-4909-85AA-6BC64CE68552}" presName="hierChild2" presStyleCnt="0"/>
      <dgm:spPr/>
    </dgm:pt>
    <dgm:pt modelId="{5F174E32-0CEC-4149-9777-8B40A17A7D47}" type="pres">
      <dgm:prSet presAssocID="{0F8BD0C1-82C2-4909-85AA-6BC64CE68552}" presName="hierChild3" presStyleCnt="0"/>
      <dgm:spPr/>
    </dgm:pt>
  </dgm:ptLst>
  <dgm:cxnLst>
    <dgm:cxn modelId="{FB89C103-E9D7-490B-AA96-005FA6F1D1D2}" type="presOf" srcId="{7751EAF2-7DAD-4209-A62F-20E19CDE3210}" destId="{534146CF-BCAF-4B52-813C-F0FB81B21F7E}" srcOrd="1" destOrd="0" presId="urn:microsoft.com/office/officeart/2005/8/layout/orgChart1"/>
    <dgm:cxn modelId="{0B2474B7-9824-4DCE-BD2B-9AC5F3266766}" type="presOf" srcId="{28E3A877-E6A1-40B5-96D7-ED0533A72FB6}" destId="{FDCFBC86-72FC-43D5-ACA5-6C88EFEED685}" srcOrd="0" destOrd="0" presId="urn:microsoft.com/office/officeart/2005/8/layout/orgChart1"/>
    <dgm:cxn modelId="{C88B21DD-2EC7-45B3-B2C7-8D078917FFBC}" type="presOf" srcId="{94B62CB5-7CE5-49EC-9C0A-53315F547FAD}" destId="{2AAF42FD-4435-49E5-8824-252B33D6F329}" srcOrd="1" destOrd="0" presId="urn:microsoft.com/office/officeart/2005/8/layout/orgChart1"/>
    <dgm:cxn modelId="{A011A78E-1C4E-4943-B4F2-B9FA88B46824}" srcId="{28E3A877-E6A1-40B5-96D7-ED0533A72FB6}" destId="{7751EAF2-7DAD-4209-A62F-20E19CDE3210}" srcOrd="2" destOrd="0" parTransId="{1946FC3D-E7B6-4E3A-857C-7547C7874C73}" sibTransId="{3A498132-6DDD-4ED6-A4AA-8E929175F57C}"/>
    <dgm:cxn modelId="{5E85123A-4F81-4B2E-B16D-694395E20D33}" type="presOf" srcId="{C43E335E-40D4-481E-B430-30CA23D7BCA6}" destId="{DDB1265F-63A3-46D2-AF01-1045C3917B4B}" srcOrd="0" destOrd="0" presId="urn:microsoft.com/office/officeart/2005/8/layout/orgChart1"/>
    <dgm:cxn modelId="{5B08B100-7A3A-4D43-B4F3-D6C6CC1BA05F}" type="presOf" srcId="{0F8BD0C1-82C2-4909-85AA-6BC64CE68552}" destId="{8A3254A1-A63D-4984-AACD-40D0DC1A2EBE}" srcOrd="1" destOrd="0" presId="urn:microsoft.com/office/officeart/2005/8/layout/orgChart1"/>
    <dgm:cxn modelId="{AE76274D-149D-4AF9-AEED-842B30AA471D}" type="presOf" srcId="{C43E335E-40D4-481E-B430-30CA23D7BCA6}" destId="{2FF8F20E-A55E-409C-BED3-B67453EB975F}" srcOrd="1" destOrd="0" presId="urn:microsoft.com/office/officeart/2005/8/layout/orgChart1"/>
    <dgm:cxn modelId="{DA485C76-3798-4146-AF32-E5DD2525CE53}" type="presOf" srcId="{0F8BD0C1-82C2-4909-85AA-6BC64CE68552}" destId="{63125A59-B013-41DD-8707-55F51250EE4B}" srcOrd="0" destOrd="0" presId="urn:microsoft.com/office/officeart/2005/8/layout/orgChart1"/>
    <dgm:cxn modelId="{D1DBECDE-CA60-48D0-8D5E-B3E00F5F29CB}" srcId="{28E3A877-E6A1-40B5-96D7-ED0533A72FB6}" destId="{C43E335E-40D4-481E-B430-30CA23D7BCA6}" srcOrd="0" destOrd="0" parTransId="{0D77B27A-C874-479B-8A44-994160A4E8F8}" sibTransId="{4A5DC1DD-0B7D-4725-BB14-38AB2846933C}"/>
    <dgm:cxn modelId="{9D460E59-992F-4817-8224-8AD06DF6F8A2}" srcId="{28E3A877-E6A1-40B5-96D7-ED0533A72FB6}" destId="{0F8BD0C1-82C2-4909-85AA-6BC64CE68552}" srcOrd="3" destOrd="0" parTransId="{FAF6CC74-0D1C-4954-8CA2-FE896C47A317}" sibTransId="{135A17B3-5152-439C-BC88-685A05C13DDF}"/>
    <dgm:cxn modelId="{3875E379-965D-4A7C-9B25-C22759D19333}" srcId="{28E3A877-E6A1-40B5-96D7-ED0533A72FB6}" destId="{94B62CB5-7CE5-49EC-9C0A-53315F547FAD}" srcOrd="1" destOrd="0" parTransId="{44B92918-3D97-41A2-878E-6F330480AF58}" sibTransId="{3E6F652F-C12E-4850-9985-ABF3359FDFA9}"/>
    <dgm:cxn modelId="{C9BF6836-DD3C-4689-8909-BEC240235E3E}" type="presOf" srcId="{7751EAF2-7DAD-4209-A62F-20E19CDE3210}" destId="{3B05F6F6-E07E-40C7-B028-560C136251A9}" srcOrd="0" destOrd="0" presId="urn:microsoft.com/office/officeart/2005/8/layout/orgChart1"/>
    <dgm:cxn modelId="{9F180C76-6011-475F-B092-F90BEBE02C69}" type="presOf" srcId="{94B62CB5-7CE5-49EC-9C0A-53315F547FAD}" destId="{5470AAFA-D6A3-4CC8-BE88-3828B1310886}" srcOrd="0" destOrd="0" presId="urn:microsoft.com/office/officeart/2005/8/layout/orgChart1"/>
    <dgm:cxn modelId="{43D89FB0-6084-4AAD-BD2C-B90F22CEDD5D}" type="presParOf" srcId="{FDCFBC86-72FC-43D5-ACA5-6C88EFEED685}" destId="{8ACF46BE-3F10-461B-8B64-360973ED20F8}" srcOrd="0" destOrd="0" presId="urn:microsoft.com/office/officeart/2005/8/layout/orgChart1"/>
    <dgm:cxn modelId="{E119F998-1B71-453E-9F83-DB80344700EF}" type="presParOf" srcId="{8ACF46BE-3F10-461B-8B64-360973ED20F8}" destId="{FE9C6C95-B662-4BFD-92A3-0491895087CE}" srcOrd="0" destOrd="0" presId="urn:microsoft.com/office/officeart/2005/8/layout/orgChart1"/>
    <dgm:cxn modelId="{D1832008-38B1-41FA-A346-1E4B76F38859}" type="presParOf" srcId="{FE9C6C95-B662-4BFD-92A3-0491895087CE}" destId="{DDB1265F-63A3-46D2-AF01-1045C3917B4B}" srcOrd="0" destOrd="0" presId="urn:microsoft.com/office/officeart/2005/8/layout/orgChart1"/>
    <dgm:cxn modelId="{B4108B3B-97FE-40FA-BFCC-F19B42DD85DC}" type="presParOf" srcId="{FE9C6C95-B662-4BFD-92A3-0491895087CE}" destId="{2FF8F20E-A55E-409C-BED3-B67453EB975F}" srcOrd="1" destOrd="0" presId="urn:microsoft.com/office/officeart/2005/8/layout/orgChart1"/>
    <dgm:cxn modelId="{168C87DE-6B5B-472E-B5D0-B2C979661BAC}" type="presParOf" srcId="{8ACF46BE-3F10-461B-8B64-360973ED20F8}" destId="{5233193F-6D70-4586-9739-353C1DB18216}" srcOrd="1" destOrd="0" presId="urn:microsoft.com/office/officeart/2005/8/layout/orgChart1"/>
    <dgm:cxn modelId="{AE35FE94-A6E4-442C-83AD-88E03376FF0A}" type="presParOf" srcId="{8ACF46BE-3F10-461B-8B64-360973ED20F8}" destId="{E9CAAB09-AAF1-467A-A35C-4A375CD8DE5C}" srcOrd="2" destOrd="0" presId="urn:microsoft.com/office/officeart/2005/8/layout/orgChart1"/>
    <dgm:cxn modelId="{889CEF13-D303-4DA6-8F96-CAF0603C0649}" type="presParOf" srcId="{FDCFBC86-72FC-43D5-ACA5-6C88EFEED685}" destId="{587AE6E2-0654-4C40-8EF2-A0C136CBC29D}" srcOrd="1" destOrd="0" presId="urn:microsoft.com/office/officeart/2005/8/layout/orgChart1"/>
    <dgm:cxn modelId="{FCD04BD2-DBD1-4A32-AAE7-FB5885AFC0B2}" type="presParOf" srcId="{587AE6E2-0654-4C40-8EF2-A0C136CBC29D}" destId="{DC87DBD3-04E2-47BA-9F9E-F2B17B0492B1}" srcOrd="0" destOrd="0" presId="urn:microsoft.com/office/officeart/2005/8/layout/orgChart1"/>
    <dgm:cxn modelId="{F93055AA-E72F-4DFD-BD46-B183CE89AE38}" type="presParOf" srcId="{DC87DBD3-04E2-47BA-9F9E-F2B17B0492B1}" destId="{5470AAFA-D6A3-4CC8-BE88-3828B1310886}" srcOrd="0" destOrd="0" presId="urn:microsoft.com/office/officeart/2005/8/layout/orgChart1"/>
    <dgm:cxn modelId="{753FFD74-6A1A-4A49-92A3-03B990E153BC}" type="presParOf" srcId="{DC87DBD3-04E2-47BA-9F9E-F2B17B0492B1}" destId="{2AAF42FD-4435-49E5-8824-252B33D6F329}" srcOrd="1" destOrd="0" presId="urn:microsoft.com/office/officeart/2005/8/layout/orgChart1"/>
    <dgm:cxn modelId="{3FE29957-2076-42F0-B57B-6F13413E58BF}" type="presParOf" srcId="{587AE6E2-0654-4C40-8EF2-A0C136CBC29D}" destId="{982C3FE5-ADAA-4C30-85F6-639C2DE6F046}" srcOrd="1" destOrd="0" presId="urn:microsoft.com/office/officeart/2005/8/layout/orgChart1"/>
    <dgm:cxn modelId="{91DAE71A-9032-47BC-907D-F5CAD4B89992}" type="presParOf" srcId="{587AE6E2-0654-4C40-8EF2-A0C136CBC29D}" destId="{03AC6F6A-14CC-4FCD-9B50-C80CC4D5210D}" srcOrd="2" destOrd="0" presId="urn:microsoft.com/office/officeart/2005/8/layout/orgChart1"/>
    <dgm:cxn modelId="{F2ECF94F-7F9D-44BB-93E4-80DE280045E9}" type="presParOf" srcId="{FDCFBC86-72FC-43D5-ACA5-6C88EFEED685}" destId="{0C392249-3951-4D70-8878-F8F221E083DF}" srcOrd="2" destOrd="0" presId="urn:microsoft.com/office/officeart/2005/8/layout/orgChart1"/>
    <dgm:cxn modelId="{E5383D18-1729-4E85-AA03-3A2A030EF994}" type="presParOf" srcId="{0C392249-3951-4D70-8878-F8F221E083DF}" destId="{A59A4F97-19DE-4D91-A678-C5653E779CC6}" srcOrd="0" destOrd="0" presId="urn:microsoft.com/office/officeart/2005/8/layout/orgChart1"/>
    <dgm:cxn modelId="{4380806F-6267-42BF-9640-843CC812E7FA}" type="presParOf" srcId="{A59A4F97-19DE-4D91-A678-C5653E779CC6}" destId="{3B05F6F6-E07E-40C7-B028-560C136251A9}" srcOrd="0" destOrd="0" presId="urn:microsoft.com/office/officeart/2005/8/layout/orgChart1"/>
    <dgm:cxn modelId="{0A084A05-0198-4F0B-8BD9-8E772C1A1A54}" type="presParOf" srcId="{A59A4F97-19DE-4D91-A678-C5653E779CC6}" destId="{534146CF-BCAF-4B52-813C-F0FB81B21F7E}" srcOrd="1" destOrd="0" presId="urn:microsoft.com/office/officeart/2005/8/layout/orgChart1"/>
    <dgm:cxn modelId="{57837717-F6DB-474A-9413-43F9DC760AED}" type="presParOf" srcId="{0C392249-3951-4D70-8878-F8F221E083DF}" destId="{F98F9598-FBA6-4F99-80FB-C008695E1C38}" srcOrd="1" destOrd="0" presId="urn:microsoft.com/office/officeart/2005/8/layout/orgChart1"/>
    <dgm:cxn modelId="{2F617130-3440-48E9-885E-81D1862F3AE2}" type="presParOf" srcId="{0C392249-3951-4D70-8878-F8F221E083DF}" destId="{EC10435E-5469-40B1-A0FE-7836D5440112}" srcOrd="2" destOrd="0" presId="urn:microsoft.com/office/officeart/2005/8/layout/orgChart1"/>
    <dgm:cxn modelId="{EDFA1AB2-C2CD-401D-B8C3-EB5280656B72}" type="presParOf" srcId="{FDCFBC86-72FC-43D5-ACA5-6C88EFEED685}" destId="{0242D70D-C867-4C6C-994D-64C2D14A8812}" srcOrd="3" destOrd="0" presId="urn:microsoft.com/office/officeart/2005/8/layout/orgChart1"/>
    <dgm:cxn modelId="{1295C511-93D4-4CAE-A45E-60A983D5DC6A}" type="presParOf" srcId="{0242D70D-C867-4C6C-994D-64C2D14A8812}" destId="{8B94E0C3-E8FE-4797-8CCF-E25DB1801662}" srcOrd="0" destOrd="0" presId="urn:microsoft.com/office/officeart/2005/8/layout/orgChart1"/>
    <dgm:cxn modelId="{59DC721F-2619-43BF-9212-C7A15D16D2A1}" type="presParOf" srcId="{8B94E0C3-E8FE-4797-8CCF-E25DB1801662}" destId="{63125A59-B013-41DD-8707-55F51250EE4B}" srcOrd="0" destOrd="0" presId="urn:microsoft.com/office/officeart/2005/8/layout/orgChart1"/>
    <dgm:cxn modelId="{083AC3E3-7798-45F7-9404-0E897A1A70CE}" type="presParOf" srcId="{8B94E0C3-E8FE-4797-8CCF-E25DB1801662}" destId="{8A3254A1-A63D-4984-AACD-40D0DC1A2EBE}" srcOrd="1" destOrd="0" presId="urn:microsoft.com/office/officeart/2005/8/layout/orgChart1"/>
    <dgm:cxn modelId="{48F578B2-F401-441F-9E91-099289C78285}" type="presParOf" srcId="{0242D70D-C867-4C6C-994D-64C2D14A8812}" destId="{43F776F2-3657-47FD-AA9E-23CFB104CE85}" srcOrd="1" destOrd="0" presId="urn:microsoft.com/office/officeart/2005/8/layout/orgChart1"/>
    <dgm:cxn modelId="{D926040B-5C1D-4FF3-83DE-F2AA666932E7}" type="presParOf" srcId="{0242D70D-C867-4C6C-994D-64C2D14A8812}" destId="{5F174E32-0CEC-4149-9777-8B40A17A7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289DE-E33B-4FD5-8FCF-2329F7EB09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06AD65-FEBF-4BC2-8DF7-D8FF18C4B68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Conservate almeno tre (3) copie dei vostri dati (così nessun evento singolo distruggerà tutte le copie);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212F6-AFDF-4B34-B47D-52EC0AF4B34F}" type="parTrans" cxnId="{F4DF016A-1514-4100-A630-911C24EABDB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20C82-9156-4ACF-9E97-F863CED9666F}" type="sibTrans" cxnId="{F4DF016A-1514-4100-A630-911C24EABDB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9263C-AEFA-4CFA-92B0-5F47E8BBB59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Memorizzare i dati in almeno due (2) formati diversi (cioè disco, nastro, cloud, ecc.);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CB8B9-B6DC-4DD0-AEA1-30734FED3DC3}" type="parTrans" cxnId="{57D47E64-47AB-4A67-BBAA-825926AB1C0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786EF-A9FE-4446-BBD8-5AADDE426B8E}" type="sibTrans" cxnId="{57D47E64-47AB-4A67-BBAA-825926AB1C0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40771-B801-4F04-BFF8-74099D057DBD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Conservare una (1) copia fuori sede per proteggere da incendi, inondazioni, furti e altri disastri fisici.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A547D-F563-4CDA-BBA9-FF42EC9A46FE}" type="parTrans" cxnId="{495ABB88-E52F-4F73-BE71-1C0A644765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0BF15-13E1-415F-81F2-590B7BEE0746}" type="sibTrans" cxnId="{495ABB88-E52F-4F73-BE71-1C0A644765E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7C19B-1036-4DCE-8502-4010B5FA73B7}" type="pres">
      <dgm:prSet presAssocID="{32D289DE-E33B-4FD5-8FCF-2329F7EB09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D8829F3-2965-47CD-ABFA-DA2FAA7DA322}" type="pres">
      <dgm:prSet presAssocID="{A806AD65-FEBF-4BC2-8DF7-D8FF18C4B682}" presName="parentLin" presStyleCnt="0"/>
      <dgm:spPr/>
    </dgm:pt>
    <dgm:pt modelId="{D3E7A739-A06B-489E-9EB0-9B57CBF7F68A}" type="pres">
      <dgm:prSet presAssocID="{A806AD65-FEBF-4BC2-8DF7-D8FF18C4B682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2D63F74-C653-45E6-B6D6-3FB4C02AD13A}" type="pres">
      <dgm:prSet presAssocID="{A806AD65-FEBF-4BC2-8DF7-D8FF18C4B682}" presName="parentText" presStyleLbl="node1" presStyleIdx="0" presStyleCnt="3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A611A4-EED7-4FF2-A1DC-91C7D593D4C1}" type="pres">
      <dgm:prSet presAssocID="{A806AD65-FEBF-4BC2-8DF7-D8FF18C4B682}" presName="negativeSpace" presStyleCnt="0"/>
      <dgm:spPr/>
    </dgm:pt>
    <dgm:pt modelId="{617298BB-F445-4824-8E16-4721F0105F2C}" type="pres">
      <dgm:prSet presAssocID="{A806AD65-FEBF-4BC2-8DF7-D8FF18C4B682}" presName="childText" presStyleLbl="conFgAcc1" presStyleIdx="0" presStyleCnt="3" custLinFactNeighborX="482">
        <dgm:presLayoutVars>
          <dgm:bulletEnabled val="1"/>
        </dgm:presLayoutVars>
      </dgm:prSet>
      <dgm:spPr/>
    </dgm:pt>
    <dgm:pt modelId="{0B60A91C-D0BD-49AE-9671-48C21D9EBB2D}" type="pres">
      <dgm:prSet presAssocID="{56F20C82-9156-4ACF-9E97-F863CED9666F}" presName="spaceBetweenRectangles" presStyleCnt="0"/>
      <dgm:spPr/>
    </dgm:pt>
    <dgm:pt modelId="{3F94E73D-8D38-44AC-BDF9-4B5A1B0E27C1}" type="pres">
      <dgm:prSet presAssocID="{7479263C-AEFA-4CFA-92B0-5F47E8BBB59A}" presName="parentLin" presStyleCnt="0"/>
      <dgm:spPr/>
    </dgm:pt>
    <dgm:pt modelId="{FDF26B2E-4477-4CFA-A4A0-A1B69AD591C9}" type="pres">
      <dgm:prSet presAssocID="{7479263C-AEFA-4CFA-92B0-5F47E8BBB59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E8AB51BC-C516-4B2B-914C-5638941A0D12}" type="pres">
      <dgm:prSet presAssocID="{7479263C-AEFA-4CFA-92B0-5F47E8BBB59A}" presName="parentText" presStyleLbl="node1" presStyleIdx="1" presStyleCnt="3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1FB1E8-4FF9-44B3-A947-BDF5793981AD}" type="pres">
      <dgm:prSet presAssocID="{7479263C-AEFA-4CFA-92B0-5F47E8BBB59A}" presName="negativeSpace" presStyleCnt="0"/>
      <dgm:spPr/>
    </dgm:pt>
    <dgm:pt modelId="{B5CDAFAF-D3C2-4DBE-AED9-42F7ECDF36C8}" type="pres">
      <dgm:prSet presAssocID="{7479263C-AEFA-4CFA-92B0-5F47E8BBB59A}" presName="childText" presStyleLbl="conFgAcc1" presStyleIdx="1" presStyleCnt="3">
        <dgm:presLayoutVars>
          <dgm:bulletEnabled val="1"/>
        </dgm:presLayoutVars>
      </dgm:prSet>
      <dgm:spPr/>
    </dgm:pt>
    <dgm:pt modelId="{61247DDE-3E88-4900-974B-DD34FEB91D6F}" type="pres">
      <dgm:prSet presAssocID="{155786EF-A9FE-4446-BBD8-5AADDE426B8E}" presName="spaceBetweenRectangles" presStyleCnt="0"/>
      <dgm:spPr/>
    </dgm:pt>
    <dgm:pt modelId="{ABD8CAF0-BCF2-40BA-9CDA-0BE47D009BC5}" type="pres">
      <dgm:prSet presAssocID="{2B440771-B801-4F04-BFF8-74099D057DBD}" presName="parentLin" presStyleCnt="0"/>
      <dgm:spPr/>
    </dgm:pt>
    <dgm:pt modelId="{31DDD3AF-818F-4ED0-B506-66FF4B095707}" type="pres">
      <dgm:prSet presAssocID="{2B440771-B801-4F04-BFF8-74099D057DBD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1585FCF6-6062-4224-AA56-0EC69F851957}" type="pres">
      <dgm:prSet presAssocID="{2B440771-B801-4F04-BFF8-74099D057DBD}" presName="parentText" presStyleLbl="node1" presStyleIdx="2" presStyleCnt="3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5E2A86-85D9-4B56-B738-7F28EF9ED932}" type="pres">
      <dgm:prSet presAssocID="{2B440771-B801-4F04-BFF8-74099D057DBD}" presName="negativeSpace" presStyleCnt="0"/>
      <dgm:spPr/>
    </dgm:pt>
    <dgm:pt modelId="{54548CF7-D846-47FA-8777-DB19AE1BCF96}" type="pres">
      <dgm:prSet presAssocID="{2B440771-B801-4F04-BFF8-74099D057D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D47E64-47AB-4A67-BBAA-825926AB1C0A}" srcId="{32D289DE-E33B-4FD5-8FCF-2329F7EB093E}" destId="{7479263C-AEFA-4CFA-92B0-5F47E8BBB59A}" srcOrd="1" destOrd="0" parTransId="{113CB8B9-B6DC-4DD0-AEA1-30734FED3DC3}" sibTransId="{155786EF-A9FE-4446-BBD8-5AADDE426B8E}"/>
    <dgm:cxn modelId="{974FEC7B-6906-48A6-8EC5-B2E2A8867AD8}" type="presOf" srcId="{A806AD65-FEBF-4BC2-8DF7-D8FF18C4B682}" destId="{D3E7A739-A06B-489E-9EB0-9B57CBF7F68A}" srcOrd="0" destOrd="0" presId="urn:microsoft.com/office/officeart/2005/8/layout/list1"/>
    <dgm:cxn modelId="{495ABB88-E52F-4F73-BE71-1C0A644765E9}" srcId="{32D289DE-E33B-4FD5-8FCF-2329F7EB093E}" destId="{2B440771-B801-4F04-BFF8-74099D057DBD}" srcOrd="2" destOrd="0" parTransId="{E65A547D-F563-4CDA-BBA9-FF42EC9A46FE}" sibTransId="{5390BF15-13E1-415F-81F2-590B7BEE0746}"/>
    <dgm:cxn modelId="{5AA28AEB-192E-4F7A-9912-508846D5A991}" type="presOf" srcId="{7479263C-AEFA-4CFA-92B0-5F47E8BBB59A}" destId="{E8AB51BC-C516-4B2B-914C-5638941A0D12}" srcOrd="1" destOrd="0" presId="urn:microsoft.com/office/officeart/2005/8/layout/list1"/>
    <dgm:cxn modelId="{C2A0778B-BEDE-4415-A4A7-872589D88A43}" type="presOf" srcId="{32D289DE-E33B-4FD5-8FCF-2329F7EB093E}" destId="{2A07C19B-1036-4DCE-8502-4010B5FA73B7}" srcOrd="0" destOrd="0" presId="urn:microsoft.com/office/officeart/2005/8/layout/list1"/>
    <dgm:cxn modelId="{A594DFD1-889F-4ED8-B5AA-2AA8B3988668}" type="presOf" srcId="{A806AD65-FEBF-4BC2-8DF7-D8FF18C4B682}" destId="{52D63F74-C653-45E6-B6D6-3FB4C02AD13A}" srcOrd="1" destOrd="0" presId="urn:microsoft.com/office/officeart/2005/8/layout/list1"/>
    <dgm:cxn modelId="{9BB89CF4-6B61-40ED-8742-FE4EE0E0F7B9}" type="presOf" srcId="{2B440771-B801-4F04-BFF8-74099D057DBD}" destId="{1585FCF6-6062-4224-AA56-0EC69F851957}" srcOrd="1" destOrd="0" presId="urn:microsoft.com/office/officeart/2005/8/layout/list1"/>
    <dgm:cxn modelId="{F4DF016A-1514-4100-A630-911C24EABDB9}" srcId="{32D289DE-E33B-4FD5-8FCF-2329F7EB093E}" destId="{A806AD65-FEBF-4BC2-8DF7-D8FF18C4B682}" srcOrd="0" destOrd="0" parTransId="{3A4212F6-AFDF-4B34-B47D-52EC0AF4B34F}" sibTransId="{56F20C82-9156-4ACF-9E97-F863CED9666F}"/>
    <dgm:cxn modelId="{EA84C5B7-4D81-4C62-8478-090BD680C343}" type="presOf" srcId="{2B440771-B801-4F04-BFF8-74099D057DBD}" destId="{31DDD3AF-818F-4ED0-B506-66FF4B095707}" srcOrd="0" destOrd="0" presId="urn:microsoft.com/office/officeart/2005/8/layout/list1"/>
    <dgm:cxn modelId="{4A8046D5-5225-462F-B755-9C25850EEE43}" type="presOf" srcId="{7479263C-AEFA-4CFA-92B0-5F47E8BBB59A}" destId="{FDF26B2E-4477-4CFA-A4A0-A1B69AD591C9}" srcOrd="0" destOrd="0" presId="urn:microsoft.com/office/officeart/2005/8/layout/list1"/>
    <dgm:cxn modelId="{8A32512C-A4B1-4997-A284-D1435812223C}" type="presParOf" srcId="{2A07C19B-1036-4DCE-8502-4010B5FA73B7}" destId="{9D8829F3-2965-47CD-ABFA-DA2FAA7DA322}" srcOrd="0" destOrd="0" presId="urn:microsoft.com/office/officeart/2005/8/layout/list1"/>
    <dgm:cxn modelId="{EDFD7269-87FB-4E95-BC1A-0DC5747E0797}" type="presParOf" srcId="{9D8829F3-2965-47CD-ABFA-DA2FAA7DA322}" destId="{D3E7A739-A06B-489E-9EB0-9B57CBF7F68A}" srcOrd="0" destOrd="0" presId="urn:microsoft.com/office/officeart/2005/8/layout/list1"/>
    <dgm:cxn modelId="{77F9E054-2D0A-459A-AD18-067B5DB32997}" type="presParOf" srcId="{9D8829F3-2965-47CD-ABFA-DA2FAA7DA322}" destId="{52D63F74-C653-45E6-B6D6-3FB4C02AD13A}" srcOrd="1" destOrd="0" presId="urn:microsoft.com/office/officeart/2005/8/layout/list1"/>
    <dgm:cxn modelId="{17C34974-3C94-4191-ADA2-9CAC83CDAEC2}" type="presParOf" srcId="{2A07C19B-1036-4DCE-8502-4010B5FA73B7}" destId="{23A611A4-EED7-4FF2-A1DC-91C7D593D4C1}" srcOrd="1" destOrd="0" presId="urn:microsoft.com/office/officeart/2005/8/layout/list1"/>
    <dgm:cxn modelId="{01284F65-5FF2-4C16-92BC-A048043C9E83}" type="presParOf" srcId="{2A07C19B-1036-4DCE-8502-4010B5FA73B7}" destId="{617298BB-F445-4824-8E16-4721F0105F2C}" srcOrd="2" destOrd="0" presId="urn:microsoft.com/office/officeart/2005/8/layout/list1"/>
    <dgm:cxn modelId="{B3C69FB2-069A-4D82-B92F-17DAB0A4E791}" type="presParOf" srcId="{2A07C19B-1036-4DCE-8502-4010B5FA73B7}" destId="{0B60A91C-D0BD-49AE-9671-48C21D9EBB2D}" srcOrd="3" destOrd="0" presId="urn:microsoft.com/office/officeart/2005/8/layout/list1"/>
    <dgm:cxn modelId="{23030D65-252A-4FC4-9E1D-81C16DE7A18A}" type="presParOf" srcId="{2A07C19B-1036-4DCE-8502-4010B5FA73B7}" destId="{3F94E73D-8D38-44AC-BDF9-4B5A1B0E27C1}" srcOrd="4" destOrd="0" presId="urn:microsoft.com/office/officeart/2005/8/layout/list1"/>
    <dgm:cxn modelId="{9B1A70DD-2731-4081-9F29-6FCE1E47280C}" type="presParOf" srcId="{3F94E73D-8D38-44AC-BDF9-4B5A1B0E27C1}" destId="{FDF26B2E-4477-4CFA-A4A0-A1B69AD591C9}" srcOrd="0" destOrd="0" presId="urn:microsoft.com/office/officeart/2005/8/layout/list1"/>
    <dgm:cxn modelId="{0A27883E-8D16-4B57-AB3C-C66E7915A97D}" type="presParOf" srcId="{3F94E73D-8D38-44AC-BDF9-4B5A1B0E27C1}" destId="{E8AB51BC-C516-4B2B-914C-5638941A0D12}" srcOrd="1" destOrd="0" presId="urn:microsoft.com/office/officeart/2005/8/layout/list1"/>
    <dgm:cxn modelId="{C28EA18F-4C30-41B5-8792-734BA9AC5C1A}" type="presParOf" srcId="{2A07C19B-1036-4DCE-8502-4010B5FA73B7}" destId="{471FB1E8-4FF9-44B3-A947-BDF5793981AD}" srcOrd="5" destOrd="0" presId="urn:microsoft.com/office/officeart/2005/8/layout/list1"/>
    <dgm:cxn modelId="{737755DC-2434-418F-AC3A-5CA25C250564}" type="presParOf" srcId="{2A07C19B-1036-4DCE-8502-4010B5FA73B7}" destId="{B5CDAFAF-D3C2-4DBE-AED9-42F7ECDF36C8}" srcOrd="6" destOrd="0" presId="urn:microsoft.com/office/officeart/2005/8/layout/list1"/>
    <dgm:cxn modelId="{FF68E186-26A4-4592-9427-FC4E0298E644}" type="presParOf" srcId="{2A07C19B-1036-4DCE-8502-4010B5FA73B7}" destId="{61247DDE-3E88-4900-974B-DD34FEB91D6F}" srcOrd="7" destOrd="0" presId="urn:microsoft.com/office/officeart/2005/8/layout/list1"/>
    <dgm:cxn modelId="{60F3E5AE-2D02-4DE9-8214-7B079B37FFF6}" type="presParOf" srcId="{2A07C19B-1036-4DCE-8502-4010B5FA73B7}" destId="{ABD8CAF0-BCF2-40BA-9CDA-0BE47D009BC5}" srcOrd="8" destOrd="0" presId="urn:microsoft.com/office/officeart/2005/8/layout/list1"/>
    <dgm:cxn modelId="{08F32D30-F9B1-4481-B750-98BA503722B8}" type="presParOf" srcId="{ABD8CAF0-BCF2-40BA-9CDA-0BE47D009BC5}" destId="{31DDD3AF-818F-4ED0-B506-66FF4B095707}" srcOrd="0" destOrd="0" presId="urn:microsoft.com/office/officeart/2005/8/layout/list1"/>
    <dgm:cxn modelId="{07CCCED2-9E42-4585-AF94-C728CB5F1E5C}" type="presParOf" srcId="{ABD8CAF0-BCF2-40BA-9CDA-0BE47D009BC5}" destId="{1585FCF6-6062-4224-AA56-0EC69F851957}" srcOrd="1" destOrd="0" presId="urn:microsoft.com/office/officeart/2005/8/layout/list1"/>
    <dgm:cxn modelId="{C2283291-0B9A-4DF4-A8D0-6A36BEE1D428}" type="presParOf" srcId="{2A07C19B-1036-4DCE-8502-4010B5FA73B7}" destId="{D25E2A86-85D9-4B56-B738-7F28EF9ED932}" srcOrd="9" destOrd="0" presId="urn:microsoft.com/office/officeart/2005/8/layout/list1"/>
    <dgm:cxn modelId="{9BE5DBCD-9988-46F5-BE2B-CA07F433AF48}" type="presParOf" srcId="{2A07C19B-1036-4DCE-8502-4010B5FA73B7}" destId="{54548CF7-D846-47FA-8777-DB19AE1BCF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15312-A0EE-4267-BDE1-1B897C0FA2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39FCB7-8140-41A1-BF84-9BF00AF370C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Introduzione</a:t>
          </a:r>
        </a:p>
      </dgm:t>
    </dgm:pt>
    <dgm:pt modelId="{9925D4D4-C54B-4C6B-8433-B6F2E7047FDE}" type="parTrans" cxnId="{9BEDD11D-AEFF-4EA8-BF4F-2EA66806879C}">
      <dgm:prSet/>
      <dgm:spPr/>
      <dgm:t>
        <a:bodyPr/>
        <a:lstStyle/>
        <a:p>
          <a:endParaRPr lang="es-ES" sz="1600"/>
        </a:p>
      </dgm:t>
    </dgm:pt>
    <dgm:pt modelId="{5E7D281E-B0B2-40B0-BBCE-ED698186A616}" type="sibTrans" cxnId="{9BEDD11D-AEFF-4EA8-BF4F-2EA66806879C}">
      <dgm:prSet/>
      <dgm:spPr/>
      <dgm:t>
        <a:bodyPr/>
        <a:lstStyle/>
        <a:p>
          <a:endParaRPr lang="es-ES" sz="1600"/>
        </a:p>
      </dgm:t>
    </dgm:pt>
    <dgm:pt modelId="{98C19103-F6A7-4778-9BE1-85CB8768093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Obiettivo</a:t>
          </a:r>
        </a:p>
      </dgm:t>
    </dgm:pt>
    <dgm:pt modelId="{7A55C9F8-8C7D-4F43-8048-4430A263139A}" type="parTrans" cxnId="{FE39DA4E-AF63-4F4C-9D18-EEB6D4F77CDD}">
      <dgm:prSet/>
      <dgm:spPr/>
      <dgm:t>
        <a:bodyPr/>
        <a:lstStyle/>
        <a:p>
          <a:endParaRPr lang="es-ES" sz="1600"/>
        </a:p>
      </dgm:t>
    </dgm:pt>
    <dgm:pt modelId="{0B416600-1DA1-4229-9CFE-0642B25C78DE}" type="sibTrans" cxnId="{FE39DA4E-AF63-4F4C-9D18-EEB6D4F77CDD}">
      <dgm:prSet/>
      <dgm:spPr/>
      <dgm:t>
        <a:bodyPr/>
        <a:lstStyle/>
        <a:p>
          <a:endParaRPr lang="es-ES" sz="1600"/>
        </a:p>
      </dgm:t>
    </dgm:pt>
    <dgm:pt modelId="{EA4DA3D9-D039-40BA-85D6-53111A2ABC3C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Ambito</a:t>
          </a:r>
        </a:p>
      </dgm:t>
    </dgm:pt>
    <dgm:pt modelId="{C0A86F4B-68D4-4BC5-87BF-D154C2F99CB8}" type="parTrans" cxnId="{404C68C7-9D4A-4C87-93C6-76C6EA652CE3}">
      <dgm:prSet/>
      <dgm:spPr/>
      <dgm:t>
        <a:bodyPr/>
        <a:lstStyle/>
        <a:p>
          <a:endParaRPr lang="es-ES" sz="1600"/>
        </a:p>
      </dgm:t>
    </dgm:pt>
    <dgm:pt modelId="{3E5D27E5-0D36-437D-BCF4-1A821B9DF4FC}" type="sibTrans" cxnId="{404C68C7-9D4A-4C87-93C6-76C6EA652CE3}">
      <dgm:prSet/>
      <dgm:spPr/>
      <dgm:t>
        <a:bodyPr/>
        <a:lstStyle/>
        <a:p>
          <a:endParaRPr lang="es-ES" sz="1600"/>
        </a:p>
      </dgm:t>
    </dgm:pt>
    <dgm:pt modelId="{358C9601-5B37-4290-B469-F4A37C8C7834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Dati confidenziali</a:t>
          </a:r>
        </a:p>
      </dgm:t>
    </dgm:pt>
    <dgm:pt modelId="{362860B1-7613-49DF-BF51-40FDC1DED041}" type="parTrans" cxnId="{BCAFFECC-AB08-454C-8058-EB0EB7ED7EDA}">
      <dgm:prSet/>
      <dgm:spPr/>
      <dgm:t>
        <a:bodyPr/>
        <a:lstStyle/>
        <a:p>
          <a:endParaRPr lang="es-ES" sz="1600"/>
        </a:p>
      </dgm:t>
    </dgm:pt>
    <dgm:pt modelId="{2899A3F0-681F-41B3-A63A-60BC79AF4C4A}" type="sibTrans" cxnId="{BCAFFECC-AB08-454C-8058-EB0EB7ED7EDA}">
      <dgm:prSet/>
      <dgm:spPr/>
      <dgm:t>
        <a:bodyPr/>
        <a:lstStyle/>
        <a:p>
          <a:endParaRPr lang="es-ES" sz="1600"/>
        </a:p>
      </dgm:t>
    </dgm:pt>
    <dgm:pt modelId="{7ABEF807-E637-484A-98CA-EFD83EA87CCE}" type="pres">
      <dgm:prSet presAssocID="{D9415312-A0EE-4267-BDE1-1B897C0FA2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1640F2-F571-4CA7-8814-FCCDBB46CABE}" type="pres">
      <dgm:prSet presAssocID="{9139FCB7-8140-41A1-BF84-9BF00AF370C1}" presName="parentText" presStyleLbl="node1" presStyleIdx="0" presStyleCnt="4" custLinFactNeighborY="-285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D24A2D-3D2E-4DB8-973B-47ED6BD83B97}" type="pres">
      <dgm:prSet presAssocID="{5E7D281E-B0B2-40B0-BBCE-ED698186A616}" presName="spacer" presStyleCnt="0"/>
      <dgm:spPr/>
    </dgm:pt>
    <dgm:pt modelId="{547AAACE-7E31-40A1-8FFE-A085290676E1}" type="pres">
      <dgm:prSet presAssocID="{98C19103-F6A7-4778-9BE1-85CB876809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DE624E-7CF9-4A4D-B788-A07FC5BFF9DD}" type="pres">
      <dgm:prSet presAssocID="{0B416600-1DA1-4229-9CFE-0642B25C78DE}" presName="spacer" presStyleCnt="0"/>
      <dgm:spPr/>
    </dgm:pt>
    <dgm:pt modelId="{8092BD6B-123A-4D5B-A53B-7BAF55D8E2A5}" type="pres">
      <dgm:prSet presAssocID="{EA4DA3D9-D039-40BA-85D6-53111A2ABC3C}" presName="parentText" presStyleLbl="node1" presStyleIdx="2" presStyleCnt="4" custLinFactNeighborY="-12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5AC76F-34B8-4308-9BF0-8707E7AEF8C8}" type="pres">
      <dgm:prSet presAssocID="{3E5D27E5-0D36-437D-BCF4-1A821B9DF4FC}" presName="spacer" presStyleCnt="0"/>
      <dgm:spPr/>
    </dgm:pt>
    <dgm:pt modelId="{E5E2B321-D29D-4E88-8A13-F6F5FC1C5BA0}" type="pres">
      <dgm:prSet presAssocID="{358C9601-5B37-4290-B469-F4A37C8C7834}" presName="parentText" presStyleLbl="node1" presStyleIdx="3" presStyleCnt="4" custScaleY="797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99EDB2-3813-42A7-A903-231C55EC4841}" type="presOf" srcId="{98C19103-F6A7-4778-9BE1-85CB8768093F}" destId="{547AAACE-7E31-40A1-8FFE-A085290676E1}" srcOrd="0" destOrd="0" presId="urn:microsoft.com/office/officeart/2005/8/layout/vList2"/>
    <dgm:cxn modelId="{92EE4ECC-236B-4FAD-81FD-FF1524A924F8}" type="presOf" srcId="{358C9601-5B37-4290-B469-F4A37C8C7834}" destId="{E5E2B321-D29D-4E88-8A13-F6F5FC1C5BA0}" srcOrd="0" destOrd="0" presId="urn:microsoft.com/office/officeart/2005/8/layout/vList2"/>
    <dgm:cxn modelId="{9BEDD11D-AEFF-4EA8-BF4F-2EA66806879C}" srcId="{D9415312-A0EE-4267-BDE1-1B897C0FA2AB}" destId="{9139FCB7-8140-41A1-BF84-9BF00AF370C1}" srcOrd="0" destOrd="0" parTransId="{9925D4D4-C54B-4C6B-8433-B6F2E7047FDE}" sibTransId="{5E7D281E-B0B2-40B0-BBCE-ED698186A616}"/>
    <dgm:cxn modelId="{BCAFFECC-AB08-454C-8058-EB0EB7ED7EDA}" srcId="{D9415312-A0EE-4267-BDE1-1B897C0FA2AB}" destId="{358C9601-5B37-4290-B469-F4A37C8C7834}" srcOrd="3" destOrd="0" parTransId="{362860B1-7613-49DF-BF51-40FDC1DED041}" sibTransId="{2899A3F0-681F-41B3-A63A-60BC79AF4C4A}"/>
    <dgm:cxn modelId="{C00CAB79-F3BF-4CA1-9882-CFDE951650A4}" type="presOf" srcId="{9139FCB7-8140-41A1-BF84-9BF00AF370C1}" destId="{431640F2-F571-4CA7-8814-FCCDBB46CABE}" srcOrd="0" destOrd="0" presId="urn:microsoft.com/office/officeart/2005/8/layout/vList2"/>
    <dgm:cxn modelId="{BDE4F428-4CD1-4938-8E40-DD1B98F14BCB}" type="presOf" srcId="{D9415312-A0EE-4267-BDE1-1B897C0FA2AB}" destId="{7ABEF807-E637-484A-98CA-EFD83EA87CCE}" srcOrd="0" destOrd="0" presId="urn:microsoft.com/office/officeart/2005/8/layout/vList2"/>
    <dgm:cxn modelId="{8C405B81-E21B-42F6-A77F-A92C50DE08CB}" type="presOf" srcId="{EA4DA3D9-D039-40BA-85D6-53111A2ABC3C}" destId="{8092BD6B-123A-4D5B-A53B-7BAF55D8E2A5}" srcOrd="0" destOrd="0" presId="urn:microsoft.com/office/officeart/2005/8/layout/vList2"/>
    <dgm:cxn modelId="{FE39DA4E-AF63-4F4C-9D18-EEB6D4F77CDD}" srcId="{D9415312-A0EE-4267-BDE1-1B897C0FA2AB}" destId="{98C19103-F6A7-4778-9BE1-85CB8768093F}" srcOrd="1" destOrd="0" parTransId="{7A55C9F8-8C7D-4F43-8048-4430A263139A}" sibTransId="{0B416600-1DA1-4229-9CFE-0642B25C78DE}"/>
    <dgm:cxn modelId="{404C68C7-9D4A-4C87-93C6-76C6EA652CE3}" srcId="{D9415312-A0EE-4267-BDE1-1B897C0FA2AB}" destId="{EA4DA3D9-D039-40BA-85D6-53111A2ABC3C}" srcOrd="2" destOrd="0" parTransId="{C0A86F4B-68D4-4BC5-87BF-D154C2F99CB8}" sibTransId="{3E5D27E5-0D36-437D-BCF4-1A821B9DF4FC}"/>
    <dgm:cxn modelId="{72AE1CF6-FD87-4162-BE92-10D66F8E5AF9}" type="presParOf" srcId="{7ABEF807-E637-484A-98CA-EFD83EA87CCE}" destId="{431640F2-F571-4CA7-8814-FCCDBB46CABE}" srcOrd="0" destOrd="0" presId="urn:microsoft.com/office/officeart/2005/8/layout/vList2"/>
    <dgm:cxn modelId="{E3421665-B4B0-47AD-814B-B2C4FD1EBE7E}" type="presParOf" srcId="{7ABEF807-E637-484A-98CA-EFD83EA87CCE}" destId="{FCD24A2D-3D2E-4DB8-973B-47ED6BD83B97}" srcOrd="1" destOrd="0" presId="urn:microsoft.com/office/officeart/2005/8/layout/vList2"/>
    <dgm:cxn modelId="{556B20C3-92C7-4FD4-9240-C04EB8901232}" type="presParOf" srcId="{7ABEF807-E637-484A-98CA-EFD83EA87CCE}" destId="{547AAACE-7E31-40A1-8FFE-A085290676E1}" srcOrd="2" destOrd="0" presId="urn:microsoft.com/office/officeart/2005/8/layout/vList2"/>
    <dgm:cxn modelId="{B37C4834-50E6-4D05-9CB8-6D90E4B6D33B}" type="presParOf" srcId="{7ABEF807-E637-484A-98CA-EFD83EA87CCE}" destId="{94DE624E-7CF9-4A4D-B788-A07FC5BFF9DD}" srcOrd="3" destOrd="0" presId="urn:microsoft.com/office/officeart/2005/8/layout/vList2"/>
    <dgm:cxn modelId="{7E3B1622-CBA5-46BB-9A57-848F7EA91F25}" type="presParOf" srcId="{7ABEF807-E637-484A-98CA-EFD83EA87CCE}" destId="{8092BD6B-123A-4D5B-A53B-7BAF55D8E2A5}" srcOrd="4" destOrd="0" presId="urn:microsoft.com/office/officeart/2005/8/layout/vList2"/>
    <dgm:cxn modelId="{D3C6FBFF-CD21-4756-82F4-BC2335F0FECA}" type="presParOf" srcId="{7ABEF807-E637-484A-98CA-EFD83EA87CCE}" destId="{275AC76F-34B8-4308-9BF0-8707E7AEF8C8}" srcOrd="5" destOrd="0" presId="urn:microsoft.com/office/officeart/2005/8/layout/vList2"/>
    <dgm:cxn modelId="{08F2BC13-0ADB-4461-AC40-1FC357A39290}" type="presParOf" srcId="{7ABEF807-E637-484A-98CA-EFD83EA87CCE}" destId="{E5E2B321-D29D-4E88-8A13-F6F5FC1C5B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85EC9-2238-49BB-8CF2-65312803B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20166B4-6547-454C-99DB-90B3DE90FCE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Uso aziendale</a:t>
          </a:r>
        </a:p>
      </dgm:t>
    </dgm:pt>
    <dgm:pt modelId="{080FE571-C739-47A1-B831-27D3DEE1BB3C}" type="parTrans" cxnId="{EC069E3F-4A0E-4467-80D1-007EB7C02471}">
      <dgm:prSet/>
      <dgm:spPr/>
      <dgm:t>
        <a:bodyPr/>
        <a:lstStyle/>
        <a:p>
          <a:endParaRPr lang="es-ES" sz="1600"/>
        </a:p>
      </dgm:t>
    </dgm:pt>
    <dgm:pt modelId="{0426314F-D091-4154-B391-234AD6BABC6B}" type="sibTrans" cxnId="{EC069E3F-4A0E-4467-80D1-007EB7C02471}">
      <dgm:prSet/>
      <dgm:spPr/>
      <dgm:t>
        <a:bodyPr/>
        <a:lstStyle/>
        <a:p>
          <a:endParaRPr lang="es-ES" sz="1600"/>
        </a:p>
      </dgm:t>
    </dgm:pt>
    <dgm:pt modelId="{048F0865-96E5-48DC-815D-57CE4FEC744F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Uso personale</a:t>
          </a:r>
        </a:p>
      </dgm:t>
    </dgm:pt>
    <dgm:pt modelId="{93C1C2AE-78E8-4BCA-94D2-75B7051A9A44}" type="parTrans" cxnId="{482EB4AD-EC64-4C67-AE78-2EB53D5050F3}">
      <dgm:prSet/>
      <dgm:spPr/>
      <dgm:t>
        <a:bodyPr/>
        <a:lstStyle/>
        <a:p>
          <a:endParaRPr lang="es-ES" sz="1600"/>
        </a:p>
      </dgm:t>
    </dgm:pt>
    <dgm:pt modelId="{6A7F59AC-E2B7-4AE1-9665-78CC506F2F82}" type="sibTrans" cxnId="{482EB4AD-EC64-4C67-AE78-2EB53D5050F3}">
      <dgm:prSet/>
      <dgm:spPr/>
      <dgm:t>
        <a:bodyPr/>
        <a:lstStyle/>
        <a:p>
          <a:endParaRPr lang="es-ES" sz="1600"/>
        </a:p>
      </dgm:t>
    </dgm:pt>
    <dgm:pt modelId="{45141B7C-FC59-481A-AF25-AC80CE1E1241}">
      <dgm:prSet custT="1"/>
      <dgm:spPr>
        <a:solidFill>
          <a:srgbClr val="FC9710"/>
        </a:solidFill>
      </dgm:spPr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Sicurezza delle e-mail</a:t>
          </a:r>
        </a:p>
      </dgm:t>
    </dgm:pt>
    <dgm:pt modelId="{4E5CDD19-0C72-49BD-BDD9-1AD2714C5BB3}" type="parTrans" cxnId="{D1F73341-9B35-4359-AB97-8AFD58F368A5}">
      <dgm:prSet/>
      <dgm:spPr/>
      <dgm:t>
        <a:bodyPr/>
        <a:lstStyle/>
        <a:p>
          <a:endParaRPr lang="es-ES" sz="1600"/>
        </a:p>
      </dgm:t>
    </dgm:pt>
    <dgm:pt modelId="{B79BB96B-3D5F-4F0A-809C-2519462CABC4}" type="sibTrans" cxnId="{D1F73341-9B35-4359-AB97-8AFD58F368A5}">
      <dgm:prSet/>
      <dgm:spPr/>
      <dgm:t>
        <a:bodyPr/>
        <a:lstStyle/>
        <a:p>
          <a:endParaRPr lang="es-ES" sz="1600"/>
        </a:p>
      </dgm:t>
    </dgm:pt>
    <dgm:pt modelId="{B50C53A4-E947-44FD-A983-731C8FD36E69}">
      <dgm:prSet custT="1"/>
      <dgm:spPr>
        <a:solidFill>
          <a:srgbClr val="FC9710"/>
        </a:solidFill>
      </dgm:spPr>
      <dgm:t>
        <a:bodyPr/>
        <a:lstStyle/>
        <a:p>
          <a:pPr algn="ctr"/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Trasferimento di dati</a:t>
          </a:r>
        </a:p>
      </dgm:t>
    </dgm:pt>
    <dgm:pt modelId="{64BA4B69-530C-4F6D-A11C-4F983A07B8A5}" type="parTrans" cxnId="{6AEDEAD8-E69A-4819-A365-ADE2BBAB4AA3}">
      <dgm:prSet/>
      <dgm:spPr/>
      <dgm:t>
        <a:bodyPr/>
        <a:lstStyle/>
        <a:p>
          <a:endParaRPr lang="es-ES" sz="1600"/>
        </a:p>
      </dgm:t>
    </dgm:pt>
    <dgm:pt modelId="{FC0557AA-BC82-4BC8-BF11-706534AA7B00}" type="sibTrans" cxnId="{6AEDEAD8-E69A-4819-A365-ADE2BBAB4AA3}">
      <dgm:prSet/>
      <dgm:spPr/>
      <dgm:t>
        <a:bodyPr/>
        <a:lstStyle/>
        <a:p>
          <a:endParaRPr lang="es-ES" sz="1600"/>
        </a:p>
      </dgm:t>
    </dgm:pt>
    <dgm:pt modelId="{85D5DAC7-84E8-409D-98EF-E4624B668A9B}">
      <dgm:prSet custT="1"/>
      <dgm:spPr>
        <a:solidFill>
          <a:srgbClr val="FC9710"/>
        </a:solidFill>
      </dgm:spPr>
      <dgm:t>
        <a:bodyPr/>
        <a:lstStyle/>
        <a:p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       Azione disciplinare</a:t>
          </a:r>
        </a:p>
      </dgm:t>
    </dgm:pt>
    <dgm:pt modelId="{38C4D5D8-B7A1-493D-B97F-4B13835BDEFC}" type="parTrans" cxnId="{A90FC354-3F28-4C67-AED5-8DBDA42F5C1E}">
      <dgm:prSet/>
      <dgm:spPr/>
      <dgm:t>
        <a:bodyPr/>
        <a:lstStyle/>
        <a:p>
          <a:endParaRPr lang="es-ES" sz="1600"/>
        </a:p>
      </dgm:t>
    </dgm:pt>
    <dgm:pt modelId="{A3499BD2-4945-48FA-A268-8A3777D23A20}" type="sibTrans" cxnId="{A90FC354-3F28-4C67-AED5-8DBDA42F5C1E}">
      <dgm:prSet/>
      <dgm:spPr/>
      <dgm:t>
        <a:bodyPr/>
        <a:lstStyle/>
        <a:p>
          <a:endParaRPr lang="es-ES" sz="1600"/>
        </a:p>
      </dgm:t>
    </dgm:pt>
    <dgm:pt modelId="{67F9C625-37CE-496E-B4CE-2B96864BEDCD}" type="pres">
      <dgm:prSet presAssocID="{35B85EC9-2238-49BB-8CF2-65312803B6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14F899-5FB9-4C16-933E-E57D02B5BF6F}" type="pres">
      <dgm:prSet presAssocID="{020166B4-6547-454C-99DB-90B3DE90FCE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D5E0B6-A529-4D61-8533-EB4FF4C1A6AE}" type="pres">
      <dgm:prSet presAssocID="{0426314F-D091-4154-B391-234AD6BABC6B}" presName="spacer" presStyleCnt="0"/>
      <dgm:spPr/>
    </dgm:pt>
    <dgm:pt modelId="{757350F6-EFA8-4D5A-881E-CEF746703347}" type="pres">
      <dgm:prSet presAssocID="{048F0865-96E5-48DC-815D-57CE4FEC74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DD7302-DC5D-4AB8-A8A6-800952E1C172}" type="pres">
      <dgm:prSet presAssocID="{6A7F59AC-E2B7-4AE1-9665-78CC506F2F82}" presName="spacer" presStyleCnt="0"/>
      <dgm:spPr/>
    </dgm:pt>
    <dgm:pt modelId="{286567D9-4BE5-44A7-8213-5962EE204EF9}" type="pres">
      <dgm:prSet presAssocID="{45141B7C-FC59-481A-AF25-AC80CE1E12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CB02BA-E082-497B-AE60-2F4D55007C02}" type="pres">
      <dgm:prSet presAssocID="{B79BB96B-3D5F-4F0A-809C-2519462CABC4}" presName="spacer" presStyleCnt="0"/>
      <dgm:spPr/>
    </dgm:pt>
    <dgm:pt modelId="{CB7F3CE7-6BB3-4A92-A120-26BD4D18A8DA}" type="pres">
      <dgm:prSet presAssocID="{B50C53A4-E947-44FD-A983-731C8FD36E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0B2BCE-1231-43B9-BE3E-89939E4BDA13}" type="pres">
      <dgm:prSet presAssocID="{FC0557AA-BC82-4BC8-BF11-706534AA7B00}" presName="spacer" presStyleCnt="0"/>
      <dgm:spPr/>
    </dgm:pt>
    <dgm:pt modelId="{D33CE13F-9DAC-43F0-94E4-6F30EAC603F7}" type="pres">
      <dgm:prSet presAssocID="{85D5DAC7-84E8-409D-98EF-E4624B668A9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97BF96-E6FF-40BF-B203-97F9062FD020}" type="presOf" srcId="{85D5DAC7-84E8-409D-98EF-E4624B668A9B}" destId="{D33CE13F-9DAC-43F0-94E4-6F30EAC603F7}" srcOrd="0" destOrd="0" presId="urn:microsoft.com/office/officeart/2005/8/layout/vList2"/>
    <dgm:cxn modelId="{482EB4AD-EC64-4C67-AE78-2EB53D5050F3}" srcId="{35B85EC9-2238-49BB-8CF2-65312803B6EE}" destId="{048F0865-96E5-48DC-815D-57CE4FEC744F}" srcOrd="1" destOrd="0" parTransId="{93C1C2AE-78E8-4BCA-94D2-75B7051A9A44}" sibTransId="{6A7F59AC-E2B7-4AE1-9665-78CC506F2F82}"/>
    <dgm:cxn modelId="{EE9E45C5-BDC2-4590-B7B5-C8830820D141}" type="presOf" srcId="{048F0865-96E5-48DC-815D-57CE4FEC744F}" destId="{757350F6-EFA8-4D5A-881E-CEF746703347}" srcOrd="0" destOrd="0" presId="urn:microsoft.com/office/officeart/2005/8/layout/vList2"/>
    <dgm:cxn modelId="{3CA2EFDE-E519-4395-BD01-1D770AC50A54}" type="presOf" srcId="{B50C53A4-E947-44FD-A983-731C8FD36E69}" destId="{CB7F3CE7-6BB3-4A92-A120-26BD4D18A8DA}" srcOrd="0" destOrd="0" presId="urn:microsoft.com/office/officeart/2005/8/layout/vList2"/>
    <dgm:cxn modelId="{7575F475-8480-4D53-9D29-EFA05D6D33AC}" type="presOf" srcId="{45141B7C-FC59-481A-AF25-AC80CE1E1241}" destId="{286567D9-4BE5-44A7-8213-5962EE204EF9}" srcOrd="0" destOrd="0" presId="urn:microsoft.com/office/officeart/2005/8/layout/vList2"/>
    <dgm:cxn modelId="{D1F73341-9B35-4359-AB97-8AFD58F368A5}" srcId="{35B85EC9-2238-49BB-8CF2-65312803B6EE}" destId="{45141B7C-FC59-481A-AF25-AC80CE1E1241}" srcOrd="2" destOrd="0" parTransId="{4E5CDD19-0C72-49BD-BDD9-1AD2714C5BB3}" sibTransId="{B79BB96B-3D5F-4F0A-809C-2519462CABC4}"/>
    <dgm:cxn modelId="{6AEDEAD8-E69A-4819-A365-ADE2BBAB4AA3}" srcId="{35B85EC9-2238-49BB-8CF2-65312803B6EE}" destId="{B50C53A4-E947-44FD-A983-731C8FD36E69}" srcOrd="3" destOrd="0" parTransId="{64BA4B69-530C-4F6D-A11C-4F983A07B8A5}" sibTransId="{FC0557AA-BC82-4BC8-BF11-706534AA7B00}"/>
    <dgm:cxn modelId="{52BF73B6-894E-47A0-9919-E65B73F59AA5}" type="presOf" srcId="{35B85EC9-2238-49BB-8CF2-65312803B6EE}" destId="{67F9C625-37CE-496E-B4CE-2B96864BEDCD}" srcOrd="0" destOrd="0" presId="urn:microsoft.com/office/officeart/2005/8/layout/vList2"/>
    <dgm:cxn modelId="{A90FC354-3F28-4C67-AED5-8DBDA42F5C1E}" srcId="{35B85EC9-2238-49BB-8CF2-65312803B6EE}" destId="{85D5DAC7-84E8-409D-98EF-E4624B668A9B}" srcOrd="4" destOrd="0" parTransId="{38C4D5D8-B7A1-493D-B97F-4B13835BDEFC}" sibTransId="{A3499BD2-4945-48FA-A268-8A3777D23A20}"/>
    <dgm:cxn modelId="{2EF0FF78-05BA-4CBB-AE90-FDF9022247F8}" type="presOf" srcId="{020166B4-6547-454C-99DB-90B3DE90FCEF}" destId="{4014F899-5FB9-4C16-933E-E57D02B5BF6F}" srcOrd="0" destOrd="0" presId="urn:microsoft.com/office/officeart/2005/8/layout/vList2"/>
    <dgm:cxn modelId="{EC069E3F-4A0E-4467-80D1-007EB7C02471}" srcId="{35B85EC9-2238-49BB-8CF2-65312803B6EE}" destId="{020166B4-6547-454C-99DB-90B3DE90FCEF}" srcOrd="0" destOrd="0" parTransId="{080FE571-C739-47A1-B831-27D3DEE1BB3C}" sibTransId="{0426314F-D091-4154-B391-234AD6BABC6B}"/>
    <dgm:cxn modelId="{E7F3D5BE-12DE-4B26-A052-696EDF256A33}" type="presParOf" srcId="{67F9C625-37CE-496E-B4CE-2B96864BEDCD}" destId="{4014F899-5FB9-4C16-933E-E57D02B5BF6F}" srcOrd="0" destOrd="0" presId="urn:microsoft.com/office/officeart/2005/8/layout/vList2"/>
    <dgm:cxn modelId="{75ED27A2-03AF-45DF-93FF-80B5E2FA2D62}" type="presParOf" srcId="{67F9C625-37CE-496E-B4CE-2B96864BEDCD}" destId="{03D5E0B6-A529-4D61-8533-EB4FF4C1A6AE}" srcOrd="1" destOrd="0" presId="urn:microsoft.com/office/officeart/2005/8/layout/vList2"/>
    <dgm:cxn modelId="{5B595A0B-B394-476C-8519-6E5C9368C579}" type="presParOf" srcId="{67F9C625-37CE-496E-B4CE-2B96864BEDCD}" destId="{757350F6-EFA8-4D5A-881E-CEF746703347}" srcOrd="2" destOrd="0" presId="urn:microsoft.com/office/officeart/2005/8/layout/vList2"/>
    <dgm:cxn modelId="{67917333-3650-4725-A6DF-66F9E016AA29}" type="presParOf" srcId="{67F9C625-37CE-496E-B4CE-2B96864BEDCD}" destId="{75DD7302-DC5D-4AB8-A8A6-800952E1C172}" srcOrd="3" destOrd="0" presId="urn:microsoft.com/office/officeart/2005/8/layout/vList2"/>
    <dgm:cxn modelId="{647B463B-7154-4BDD-80EC-47EAC4DFDB44}" type="presParOf" srcId="{67F9C625-37CE-496E-B4CE-2B96864BEDCD}" destId="{286567D9-4BE5-44A7-8213-5962EE204EF9}" srcOrd="4" destOrd="0" presId="urn:microsoft.com/office/officeart/2005/8/layout/vList2"/>
    <dgm:cxn modelId="{2131A761-CD92-4683-A1FC-99DF79302D91}" type="presParOf" srcId="{67F9C625-37CE-496E-B4CE-2B96864BEDCD}" destId="{E0CB02BA-E082-497B-AE60-2F4D55007C02}" srcOrd="5" destOrd="0" presId="urn:microsoft.com/office/officeart/2005/8/layout/vList2"/>
    <dgm:cxn modelId="{A0ECBE13-0007-4336-BF0D-A82754CFD37D}" type="presParOf" srcId="{67F9C625-37CE-496E-B4CE-2B96864BEDCD}" destId="{CB7F3CE7-6BB3-4A92-A120-26BD4D18A8DA}" srcOrd="6" destOrd="0" presId="urn:microsoft.com/office/officeart/2005/8/layout/vList2"/>
    <dgm:cxn modelId="{9A5061C4-DDFE-4BCC-A0F8-5259EDCA18F2}" type="presParOf" srcId="{67F9C625-37CE-496E-B4CE-2B96864BEDCD}" destId="{020B2BCE-1231-43B9-BE3E-89939E4BDA13}" srcOrd="7" destOrd="0" presId="urn:microsoft.com/office/officeart/2005/8/layout/vList2"/>
    <dgm:cxn modelId="{8E433D08-C6D3-467D-BBEB-F58F6269DCEB}" type="presParOf" srcId="{67F9C625-37CE-496E-B4CE-2B96864BEDCD}" destId="{D33CE13F-9DAC-43F0-94E4-6F30EAC603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87440-C3B7-4548-8F5A-9389BBCD8B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1295D9-90E7-43CE-AAE8-3CE907B2A77A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           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Un Nome e un cognome</a:t>
          </a:r>
        </a:p>
      </dgm:t>
    </dgm:pt>
    <dgm:pt modelId="{2D25AD9B-2C95-423B-9500-709B3D5642FB}" type="parTrans" cxnId="{19FB0366-0E46-4B10-90A4-94309D8B4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EEDC2-43E7-46F7-8798-75FB49BD1CDB}" type="sibTrans" cxnId="{19FB0366-0E46-4B10-90A4-94309D8B45C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FA590-E1C1-46E5-A89E-07E8F30D700F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Un indirizzo di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casa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7EC42-770F-4C51-B094-01100B9D7BAE}" type="parTrans" cxnId="{AD6BA16B-0BBF-46CE-AC35-D0B42091358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1BEB3-BC39-478E-999C-2B174A93B73A}" type="sibTrans" cxnId="{AD6BA16B-0BBF-46CE-AC35-D0B42091358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373BE-CD1B-412B-869B-7812C2B1FEF2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Un indirizzo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e-mail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52D95-E642-460E-810F-9EBD5317C37F}" type="parTrans" cxnId="{534DA94F-1E7C-4FFD-B711-772F8D11E33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C5194-B6B7-4912-9FB6-E70F41E5AE41}" type="sibTrans" cxnId="{534DA94F-1E7C-4FFD-B711-772F8D11E33F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BCCD9-7FDD-4775-AF44-56B95F408258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Il numero di una carta d’identità </a:t>
          </a:r>
        </a:p>
      </dgm:t>
    </dgm:pt>
    <dgm:pt modelId="{568A28D5-BD62-4259-8EF8-810166C29D4C}" type="parTrans" cxnId="{3A0CE127-8816-432E-83F0-916EEF12A0D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53258-7EB2-4706-AE9A-398B81A0CE80}" type="sibTrans" cxnId="{3A0CE127-8816-432E-83F0-916EEF12A0D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C04BB-5C2D-4D2A-8C60-8B9D53CB0716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Una posizione</a:t>
          </a:r>
        </a:p>
      </dgm:t>
    </dgm:pt>
    <dgm:pt modelId="{5B0B40EE-1DFD-41DD-A859-2D93D436796A}" type="parTrans" cxnId="{5768AF60-3F13-434E-BBF6-B2451798B12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ABE89-128F-4F5B-AF96-1FD5EA686DC4}" type="sibTrans" cxnId="{5768AF60-3F13-434E-BBF6-B2451798B12D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81552-C4B4-457A-8202-3B141A09FD5A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Un indirizzo Internet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Protocol (IP) 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DB5639-2972-421B-B8BF-8AD377818159}" type="parTrans" cxnId="{B2CD9D34-B063-48CD-9F41-CD6570096E4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51A51-BB0E-498E-AB19-4F111F77822E}" type="sibTrans" cxnId="{B2CD9D34-B063-48CD-9F41-CD6570096E4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0281B-73B1-4ECB-B73D-1D2C81A62131}">
      <dgm:prSet custT="1"/>
      <dgm:spPr>
        <a:solidFill>
          <a:srgbClr val="0594A9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L'identificatore pubblicitario del tuo telefono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AC525-1E69-4A3D-A555-7A2F88232A81}" type="parTrans" cxnId="{6C2930B9-B895-4D0D-BC8C-CBD020DAC85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B84B4-6D88-46B6-BE1D-179E65C6715B}" type="sibTrans" cxnId="{6C2930B9-B895-4D0D-BC8C-CBD020DAC85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DE694-6CF4-4B52-82D1-3814EC4347A0}" type="pres">
      <dgm:prSet presAssocID="{06487440-C3B7-4548-8F5A-9389BBCD8B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843B68C-451E-489D-9492-391AE06BDC19}" type="pres">
      <dgm:prSet presAssocID="{06487440-C3B7-4548-8F5A-9389BBCD8BF8}" presName="Name1" presStyleCnt="0"/>
      <dgm:spPr/>
    </dgm:pt>
    <dgm:pt modelId="{B8904609-141D-4BA8-8F70-CAB0817578DB}" type="pres">
      <dgm:prSet presAssocID="{06487440-C3B7-4548-8F5A-9389BBCD8BF8}" presName="cycle" presStyleCnt="0"/>
      <dgm:spPr/>
    </dgm:pt>
    <dgm:pt modelId="{C2BFA41F-2459-49E6-B63E-04DB120CD2DA}" type="pres">
      <dgm:prSet presAssocID="{06487440-C3B7-4548-8F5A-9389BBCD8BF8}" presName="srcNode" presStyleLbl="node1" presStyleIdx="0" presStyleCnt="7"/>
      <dgm:spPr/>
    </dgm:pt>
    <dgm:pt modelId="{FC02FEE1-2990-48DD-A8DC-E09A4BBC2787}" type="pres">
      <dgm:prSet presAssocID="{06487440-C3B7-4548-8F5A-9389BBCD8BF8}" presName="conn" presStyleLbl="parChTrans1D2" presStyleIdx="0" presStyleCnt="1"/>
      <dgm:spPr/>
      <dgm:t>
        <a:bodyPr/>
        <a:lstStyle/>
        <a:p>
          <a:endParaRPr lang="it-IT"/>
        </a:p>
      </dgm:t>
    </dgm:pt>
    <dgm:pt modelId="{1DBA33AE-4266-4896-AA4B-E39490FB3EF0}" type="pres">
      <dgm:prSet presAssocID="{06487440-C3B7-4548-8F5A-9389BBCD8BF8}" presName="extraNode" presStyleLbl="node1" presStyleIdx="0" presStyleCnt="7"/>
      <dgm:spPr/>
    </dgm:pt>
    <dgm:pt modelId="{D6F047E6-EE50-41BD-A812-887176F66DE3}" type="pres">
      <dgm:prSet presAssocID="{06487440-C3B7-4548-8F5A-9389BBCD8BF8}" presName="dstNode" presStyleLbl="node1" presStyleIdx="0" presStyleCnt="7"/>
      <dgm:spPr/>
    </dgm:pt>
    <dgm:pt modelId="{91A48E60-4287-4E84-B3C0-E6C157FCDE66}" type="pres">
      <dgm:prSet presAssocID="{9B1295D9-90E7-43CE-AAE8-3CE907B2A77A}" presName="text_1" presStyleLbl="node1" presStyleIdx="0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368F90-A48C-4AC2-867B-ED7CB8680C53}" type="pres">
      <dgm:prSet presAssocID="{9B1295D9-90E7-43CE-AAE8-3CE907B2A77A}" presName="accent_1" presStyleCnt="0"/>
      <dgm:spPr/>
    </dgm:pt>
    <dgm:pt modelId="{883FABA6-297F-4677-88B3-BA478508D850}" type="pres">
      <dgm:prSet presAssocID="{9B1295D9-90E7-43CE-AAE8-3CE907B2A77A}" presName="accentRepeatNode" presStyleLbl="solidFgAcc1" presStyleIdx="0" presStyleCnt="7"/>
      <dgm:spPr/>
    </dgm:pt>
    <dgm:pt modelId="{B900E90E-F578-4EF0-96A0-744490F587DD}" type="pres">
      <dgm:prSet presAssocID="{61BFA590-E1C1-46E5-A89E-07E8F30D700F}" presName="text_2" presStyleLbl="node1" presStyleIdx="1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2158FD-5A5C-4A8A-83BD-729BBF9605DC}" type="pres">
      <dgm:prSet presAssocID="{61BFA590-E1C1-46E5-A89E-07E8F30D700F}" presName="accent_2" presStyleCnt="0"/>
      <dgm:spPr/>
    </dgm:pt>
    <dgm:pt modelId="{F36A7193-2244-4377-B230-EC1BBDE885BF}" type="pres">
      <dgm:prSet presAssocID="{61BFA590-E1C1-46E5-A89E-07E8F30D700F}" presName="accentRepeatNode" presStyleLbl="solidFgAcc1" presStyleIdx="1" presStyleCnt="7"/>
      <dgm:spPr/>
    </dgm:pt>
    <dgm:pt modelId="{84AB39F3-7C89-45D6-9CBF-B28C6B1AA0E1}" type="pres">
      <dgm:prSet presAssocID="{F6C373BE-CD1B-412B-869B-7812C2B1FEF2}" presName="text_3" presStyleLbl="node1" presStyleIdx="2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86DF9A-6D07-4F06-AEE9-96B1ADEE8175}" type="pres">
      <dgm:prSet presAssocID="{F6C373BE-CD1B-412B-869B-7812C2B1FEF2}" presName="accent_3" presStyleCnt="0"/>
      <dgm:spPr/>
    </dgm:pt>
    <dgm:pt modelId="{83250756-4CBD-4366-B7EF-4BE3E4310B07}" type="pres">
      <dgm:prSet presAssocID="{F6C373BE-CD1B-412B-869B-7812C2B1FEF2}" presName="accentRepeatNode" presStyleLbl="solidFgAcc1" presStyleIdx="2" presStyleCnt="7"/>
      <dgm:spPr/>
    </dgm:pt>
    <dgm:pt modelId="{1F5AB2B4-DE33-441B-B5EB-A770DBA3D161}" type="pres">
      <dgm:prSet presAssocID="{E82BCCD9-7FDD-4775-AF44-56B95F408258}" presName="text_4" presStyleLbl="node1" presStyleIdx="3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04F5C9-BEA1-4541-B32E-C12FDBEDA072}" type="pres">
      <dgm:prSet presAssocID="{E82BCCD9-7FDD-4775-AF44-56B95F408258}" presName="accent_4" presStyleCnt="0"/>
      <dgm:spPr/>
    </dgm:pt>
    <dgm:pt modelId="{7F25728A-6167-44BF-807F-6E4641A9DD11}" type="pres">
      <dgm:prSet presAssocID="{E82BCCD9-7FDD-4775-AF44-56B95F408258}" presName="accentRepeatNode" presStyleLbl="solidFgAcc1" presStyleIdx="3" presStyleCnt="7"/>
      <dgm:spPr/>
    </dgm:pt>
    <dgm:pt modelId="{9BFB81BC-CE46-446B-8AC9-40B1DA6FB8CA}" type="pres">
      <dgm:prSet presAssocID="{764C04BB-5C2D-4D2A-8C60-8B9D53CB0716}" presName="text_5" presStyleLbl="node1" presStyleIdx="4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12DF27-3F89-4057-8E29-44E858847E5E}" type="pres">
      <dgm:prSet presAssocID="{764C04BB-5C2D-4D2A-8C60-8B9D53CB0716}" presName="accent_5" presStyleCnt="0"/>
      <dgm:spPr/>
    </dgm:pt>
    <dgm:pt modelId="{C3E99D07-B886-4293-894A-97B431D6CD0B}" type="pres">
      <dgm:prSet presAssocID="{764C04BB-5C2D-4D2A-8C60-8B9D53CB0716}" presName="accentRepeatNode" presStyleLbl="solidFgAcc1" presStyleIdx="4" presStyleCnt="7"/>
      <dgm:spPr/>
    </dgm:pt>
    <dgm:pt modelId="{7335C01E-BA11-4588-AE00-3B998294303D}" type="pres">
      <dgm:prSet presAssocID="{ACB81552-C4B4-457A-8202-3B141A09FD5A}" presName="text_6" presStyleLbl="node1" presStyleIdx="5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B6E21D-3139-4531-B989-EE88EAB85573}" type="pres">
      <dgm:prSet presAssocID="{ACB81552-C4B4-457A-8202-3B141A09FD5A}" presName="accent_6" presStyleCnt="0"/>
      <dgm:spPr/>
    </dgm:pt>
    <dgm:pt modelId="{760DE466-92A0-44D0-8112-E461103E1BBE}" type="pres">
      <dgm:prSet presAssocID="{ACB81552-C4B4-457A-8202-3B141A09FD5A}" presName="accentRepeatNode" presStyleLbl="solidFgAcc1" presStyleIdx="5" presStyleCnt="7"/>
      <dgm:spPr/>
    </dgm:pt>
    <dgm:pt modelId="{F8CDE0BE-E872-44B9-BFC3-B506FC9CEB5D}" type="pres">
      <dgm:prSet presAssocID="{7B90281B-73B1-4ECB-B73D-1D2C81A62131}" presName="text_7" presStyleLbl="node1" presStyleIdx="6" presStyleCnt="7" custScaleY="102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C9D581-26C5-45F5-A73B-7C69D6AA8E20}" type="pres">
      <dgm:prSet presAssocID="{7B90281B-73B1-4ECB-B73D-1D2C81A62131}" presName="accent_7" presStyleCnt="0"/>
      <dgm:spPr/>
    </dgm:pt>
    <dgm:pt modelId="{CD3AECB7-8AB7-44D4-8FAD-0247197E2B1F}" type="pres">
      <dgm:prSet presAssocID="{7B90281B-73B1-4ECB-B73D-1D2C81A62131}" presName="accentRepeatNode" presStyleLbl="solidFgAcc1" presStyleIdx="6" presStyleCnt="7"/>
      <dgm:spPr/>
    </dgm:pt>
  </dgm:ptLst>
  <dgm:cxnLst>
    <dgm:cxn modelId="{6C2930B9-B895-4D0D-BC8C-CBD020DAC853}" srcId="{06487440-C3B7-4548-8F5A-9389BBCD8BF8}" destId="{7B90281B-73B1-4ECB-B73D-1D2C81A62131}" srcOrd="6" destOrd="0" parTransId="{6DAAC525-1E69-4A3D-A555-7A2F88232A81}" sibTransId="{738B84B4-6D88-46B6-BE1D-179E65C6715B}"/>
    <dgm:cxn modelId="{A88BAD57-D6DF-4221-8C7F-86722B084076}" type="presOf" srcId="{F6C373BE-CD1B-412B-869B-7812C2B1FEF2}" destId="{84AB39F3-7C89-45D6-9CBF-B28C6B1AA0E1}" srcOrd="0" destOrd="0" presId="urn:microsoft.com/office/officeart/2008/layout/VerticalCurvedList"/>
    <dgm:cxn modelId="{5768AF60-3F13-434E-BBF6-B2451798B12D}" srcId="{06487440-C3B7-4548-8F5A-9389BBCD8BF8}" destId="{764C04BB-5C2D-4D2A-8C60-8B9D53CB0716}" srcOrd="4" destOrd="0" parTransId="{5B0B40EE-1DFD-41DD-A859-2D93D436796A}" sibTransId="{A12ABE89-128F-4F5B-AF96-1FD5EA686DC4}"/>
    <dgm:cxn modelId="{3A0CE127-8816-432E-83F0-916EEF12A0DB}" srcId="{06487440-C3B7-4548-8F5A-9389BBCD8BF8}" destId="{E82BCCD9-7FDD-4775-AF44-56B95F408258}" srcOrd="3" destOrd="0" parTransId="{568A28D5-BD62-4259-8EF8-810166C29D4C}" sibTransId="{CC253258-7EB2-4706-AE9A-398B81A0CE80}"/>
    <dgm:cxn modelId="{9D1B8135-CB50-4661-A629-1E15CFABEE8B}" type="presOf" srcId="{ACB81552-C4B4-457A-8202-3B141A09FD5A}" destId="{7335C01E-BA11-4588-AE00-3B998294303D}" srcOrd="0" destOrd="0" presId="urn:microsoft.com/office/officeart/2008/layout/VerticalCurvedList"/>
    <dgm:cxn modelId="{1FCF4EF8-776C-48B4-A305-6DEB5118D7A5}" type="presOf" srcId="{06487440-C3B7-4548-8F5A-9389BBCD8BF8}" destId="{D75DE694-6CF4-4B52-82D1-3814EC4347A0}" srcOrd="0" destOrd="0" presId="urn:microsoft.com/office/officeart/2008/layout/VerticalCurvedList"/>
    <dgm:cxn modelId="{AD6BA16B-0BBF-46CE-AC35-D0B42091358E}" srcId="{06487440-C3B7-4548-8F5A-9389BBCD8BF8}" destId="{61BFA590-E1C1-46E5-A89E-07E8F30D700F}" srcOrd="1" destOrd="0" parTransId="{3617EC42-770F-4C51-B094-01100B9D7BAE}" sibTransId="{5901BEB3-BC39-478E-999C-2B174A93B73A}"/>
    <dgm:cxn modelId="{747F7E6C-EECA-4B51-9ACA-079AA9660A41}" type="presOf" srcId="{E82BCCD9-7FDD-4775-AF44-56B95F408258}" destId="{1F5AB2B4-DE33-441B-B5EB-A770DBA3D161}" srcOrd="0" destOrd="0" presId="urn:microsoft.com/office/officeart/2008/layout/VerticalCurvedList"/>
    <dgm:cxn modelId="{19FB0366-0E46-4B10-90A4-94309D8B45C4}" srcId="{06487440-C3B7-4548-8F5A-9389BBCD8BF8}" destId="{9B1295D9-90E7-43CE-AAE8-3CE907B2A77A}" srcOrd="0" destOrd="0" parTransId="{2D25AD9B-2C95-423B-9500-709B3D5642FB}" sibTransId="{887EEDC2-43E7-46F7-8798-75FB49BD1CDB}"/>
    <dgm:cxn modelId="{56FC65A1-6864-4B12-91F9-A77898A2E780}" type="presOf" srcId="{7B90281B-73B1-4ECB-B73D-1D2C81A62131}" destId="{F8CDE0BE-E872-44B9-BFC3-B506FC9CEB5D}" srcOrd="0" destOrd="0" presId="urn:microsoft.com/office/officeart/2008/layout/VerticalCurvedList"/>
    <dgm:cxn modelId="{B2CD9D34-B063-48CD-9F41-CD6570096E4C}" srcId="{06487440-C3B7-4548-8F5A-9389BBCD8BF8}" destId="{ACB81552-C4B4-457A-8202-3B141A09FD5A}" srcOrd="5" destOrd="0" parTransId="{D0DB5639-2972-421B-B8BF-8AD377818159}" sibTransId="{B4951A51-BB0E-498E-AB19-4F111F77822E}"/>
    <dgm:cxn modelId="{820A74A7-3E19-4646-B12C-0883169550F7}" type="presOf" srcId="{61BFA590-E1C1-46E5-A89E-07E8F30D700F}" destId="{B900E90E-F578-4EF0-96A0-744490F587DD}" srcOrd="0" destOrd="0" presId="urn:microsoft.com/office/officeart/2008/layout/VerticalCurvedList"/>
    <dgm:cxn modelId="{FE7DA8F8-D153-4964-9287-EAEF313CD144}" type="presOf" srcId="{887EEDC2-43E7-46F7-8798-75FB49BD1CDB}" destId="{FC02FEE1-2990-48DD-A8DC-E09A4BBC2787}" srcOrd="0" destOrd="0" presId="urn:microsoft.com/office/officeart/2008/layout/VerticalCurvedList"/>
    <dgm:cxn modelId="{534DA94F-1E7C-4FFD-B711-772F8D11E33F}" srcId="{06487440-C3B7-4548-8F5A-9389BBCD8BF8}" destId="{F6C373BE-CD1B-412B-869B-7812C2B1FEF2}" srcOrd="2" destOrd="0" parTransId="{12352D95-E642-460E-810F-9EBD5317C37F}" sibTransId="{46EC5194-B6B7-4912-9FB6-E70F41E5AE41}"/>
    <dgm:cxn modelId="{360E8E17-63F2-4FF6-B92D-A311B08A5106}" type="presOf" srcId="{9B1295D9-90E7-43CE-AAE8-3CE907B2A77A}" destId="{91A48E60-4287-4E84-B3C0-E6C157FCDE66}" srcOrd="0" destOrd="0" presId="urn:microsoft.com/office/officeart/2008/layout/VerticalCurvedList"/>
    <dgm:cxn modelId="{FD48CEB3-7D8F-4B8D-A400-0EFA194AF7CE}" type="presOf" srcId="{764C04BB-5C2D-4D2A-8C60-8B9D53CB0716}" destId="{9BFB81BC-CE46-446B-8AC9-40B1DA6FB8CA}" srcOrd="0" destOrd="0" presId="urn:microsoft.com/office/officeart/2008/layout/VerticalCurvedList"/>
    <dgm:cxn modelId="{E6655C67-9348-4107-9F89-C856F6817EDD}" type="presParOf" srcId="{D75DE694-6CF4-4B52-82D1-3814EC4347A0}" destId="{5843B68C-451E-489D-9492-391AE06BDC19}" srcOrd="0" destOrd="0" presId="urn:microsoft.com/office/officeart/2008/layout/VerticalCurvedList"/>
    <dgm:cxn modelId="{8C2C13FB-010F-419B-B01F-5A8B48F65741}" type="presParOf" srcId="{5843B68C-451E-489D-9492-391AE06BDC19}" destId="{B8904609-141D-4BA8-8F70-CAB0817578DB}" srcOrd="0" destOrd="0" presId="urn:microsoft.com/office/officeart/2008/layout/VerticalCurvedList"/>
    <dgm:cxn modelId="{854EDE38-FB26-4609-B910-4557B049197D}" type="presParOf" srcId="{B8904609-141D-4BA8-8F70-CAB0817578DB}" destId="{C2BFA41F-2459-49E6-B63E-04DB120CD2DA}" srcOrd="0" destOrd="0" presId="urn:microsoft.com/office/officeart/2008/layout/VerticalCurvedList"/>
    <dgm:cxn modelId="{75140927-13D0-4A55-885F-967D81020B82}" type="presParOf" srcId="{B8904609-141D-4BA8-8F70-CAB0817578DB}" destId="{FC02FEE1-2990-48DD-A8DC-E09A4BBC2787}" srcOrd="1" destOrd="0" presId="urn:microsoft.com/office/officeart/2008/layout/VerticalCurvedList"/>
    <dgm:cxn modelId="{84683D2E-39FC-469F-9600-62BD6FEF5EA1}" type="presParOf" srcId="{B8904609-141D-4BA8-8F70-CAB0817578DB}" destId="{1DBA33AE-4266-4896-AA4B-E39490FB3EF0}" srcOrd="2" destOrd="0" presId="urn:microsoft.com/office/officeart/2008/layout/VerticalCurvedList"/>
    <dgm:cxn modelId="{6B7D2C41-78F3-468E-B50F-F8A969D4C32E}" type="presParOf" srcId="{B8904609-141D-4BA8-8F70-CAB0817578DB}" destId="{D6F047E6-EE50-41BD-A812-887176F66DE3}" srcOrd="3" destOrd="0" presId="urn:microsoft.com/office/officeart/2008/layout/VerticalCurvedList"/>
    <dgm:cxn modelId="{1637F89E-4BF1-4914-9425-965D47536333}" type="presParOf" srcId="{5843B68C-451E-489D-9492-391AE06BDC19}" destId="{91A48E60-4287-4E84-B3C0-E6C157FCDE66}" srcOrd="1" destOrd="0" presId="urn:microsoft.com/office/officeart/2008/layout/VerticalCurvedList"/>
    <dgm:cxn modelId="{C9F738D7-E01C-4DAA-9818-0C35F7131C02}" type="presParOf" srcId="{5843B68C-451E-489D-9492-391AE06BDC19}" destId="{E5368F90-A48C-4AC2-867B-ED7CB8680C53}" srcOrd="2" destOrd="0" presId="urn:microsoft.com/office/officeart/2008/layout/VerticalCurvedList"/>
    <dgm:cxn modelId="{AC062A1C-4B5C-4FF0-9DA0-E31DA77C9982}" type="presParOf" srcId="{E5368F90-A48C-4AC2-867B-ED7CB8680C53}" destId="{883FABA6-297F-4677-88B3-BA478508D850}" srcOrd="0" destOrd="0" presId="urn:microsoft.com/office/officeart/2008/layout/VerticalCurvedList"/>
    <dgm:cxn modelId="{5D245DAE-54E5-463B-A138-380C5AAFD1E1}" type="presParOf" srcId="{5843B68C-451E-489D-9492-391AE06BDC19}" destId="{B900E90E-F578-4EF0-96A0-744490F587DD}" srcOrd="3" destOrd="0" presId="urn:microsoft.com/office/officeart/2008/layout/VerticalCurvedList"/>
    <dgm:cxn modelId="{AFE9DD20-B7C5-4050-B5D1-9E220E333587}" type="presParOf" srcId="{5843B68C-451E-489D-9492-391AE06BDC19}" destId="{872158FD-5A5C-4A8A-83BD-729BBF9605DC}" srcOrd="4" destOrd="0" presId="urn:microsoft.com/office/officeart/2008/layout/VerticalCurvedList"/>
    <dgm:cxn modelId="{728477E2-A622-43FF-AA93-6534C031BCD6}" type="presParOf" srcId="{872158FD-5A5C-4A8A-83BD-729BBF9605DC}" destId="{F36A7193-2244-4377-B230-EC1BBDE885BF}" srcOrd="0" destOrd="0" presId="urn:microsoft.com/office/officeart/2008/layout/VerticalCurvedList"/>
    <dgm:cxn modelId="{96BBC94E-30B6-4D9F-931B-331835B1CF5D}" type="presParOf" srcId="{5843B68C-451E-489D-9492-391AE06BDC19}" destId="{84AB39F3-7C89-45D6-9CBF-B28C6B1AA0E1}" srcOrd="5" destOrd="0" presId="urn:microsoft.com/office/officeart/2008/layout/VerticalCurvedList"/>
    <dgm:cxn modelId="{168BDEE7-E465-4E30-8B1E-6AC64F6D5A7E}" type="presParOf" srcId="{5843B68C-451E-489D-9492-391AE06BDC19}" destId="{DF86DF9A-6D07-4F06-AEE9-96B1ADEE8175}" srcOrd="6" destOrd="0" presId="urn:microsoft.com/office/officeart/2008/layout/VerticalCurvedList"/>
    <dgm:cxn modelId="{2A66476D-C2C4-4B6B-B1BF-96B0F7D202D5}" type="presParOf" srcId="{DF86DF9A-6D07-4F06-AEE9-96B1ADEE8175}" destId="{83250756-4CBD-4366-B7EF-4BE3E4310B07}" srcOrd="0" destOrd="0" presId="urn:microsoft.com/office/officeart/2008/layout/VerticalCurvedList"/>
    <dgm:cxn modelId="{C0504EB3-0DA1-485A-87CF-C0D729805515}" type="presParOf" srcId="{5843B68C-451E-489D-9492-391AE06BDC19}" destId="{1F5AB2B4-DE33-441B-B5EB-A770DBA3D161}" srcOrd="7" destOrd="0" presId="urn:microsoft.com/office/officeart/2008/layout/VerticalCurvedList"/>
    <dgm:cxn modelId="{419C5B95-7C3E-468D-B6EA-71F47F166A88}" type="presParOf" srcId="{5843B68C-451E-489D-9492-391AE06BDC19}" destId="{0904F5C9-BEA1-4541-B32E-C12FDBEDA072}" srcOrd="8" destOrd="0" presId="urn:microsoft.com/office/officeart/2008/layout/VerticalCurvedList"/>
    <dgm:cxn modelId="{9EFBBDFF-F5B7-4F25-BE54-99643317B697}" type="presParOf" srcId="{0904F5C9-BEA1-4541-B32E-C12FDBEDA072}" destId="{7F25728A-6167-44BF-807F-6E4641A9DD11}" srcOrd="0" destOrd="0" presId="urn:microsoft.com/office/officeart/2008/layout/VerticalCurvedList"/>
    <dgm:cxn modelId="{44B38178-A747-4720-9376-98D5EDC214B5}" type="presParOf" srcId="{5843B68C-451E-489D-9492-391AE06BDC19}" destId="{9BFB81BC-CE46-446B-8AC9-40B1DA6FB8CA}" srcOrd="9" destOrd="0" presId="urn:microsoft.com/office/officeart/2008/layout/VerticalCurvedList"/>
    <dgm:cxn modelId="{140C48E2-77C6-4F0A-AE20-1E404AB3CAF4}" type="presParOf" srcId="{5843B68C-451E-489D-9492-391AE06BDC19}" destId="{4012DF27-3F89-4057-8E29-44E858847E5E}" srcOrd="10" destOrd="0" presId="urn:microsoft.com/office/officeart/2008/layout/VerticalCurvedList"/>
    <dgm:cxn modelId="{ED3746AC-C226-4F06-9328-A07812A7C4C8}" type="presParOf" srcId="{4012DF27-3F89-4057-8E29-44E858847E5E}" destId="{C3E99D07-B886-4293-894A-97B431D6CD0B}" srcOrd="0" destOrd="0" presId="urn:microsoft.com/office/officeart/2008/layout/VerticalCurvedList"/>
    <dgm:cxn modelId="{F3B23D5E-6B46-4F8D-8B71-BAC3F0F2DE73}" type="presParOf" srcId="{5843B68C-451E-489D-9492-391AE06BDC19}" destId="{7335C01E-BA11-4588-AE00-3B998294303D}" srcOrd="11" destOrd="0" presId="urn:microsoft.com/office/officeart/2008/layout/VerticalCurvedList"/>
    <dgm:cxn modelId="{63723731-A5AE-4D8C-950C-5A77955A08B6}" type="presParOf" srcId="{5843B68C-451E-489D-9492-391AE06BDC19}" destId="{F7B6E21D-3139-4531-B989-EE88EAB85573}" srcOrd="12" destOrd="0" presId="urn:microsoft.com/office/officeart/2008/layout/VerticalCurvedList"/>
    <dgm:cxn modelId="{24AA65BA-839F-4707-81E9-48DC9DBE68BA}" type="presParOf" srcId="{F7B6E21D-3139-4531-B989-EE88EAB85573}" destId="{760DE466-92A0-44D0-8112-E461103E1BBE}" srcOrd="0" destOrd="0" presId="urn:microsoft.com/office/officeart/2008/layout/VerticalCurvedList"/>
    <dgm:cxn modelId="{F0E7BC74-38C7-438B-AE00-C4F2AA39F4CE}" type="presParOf" srcId="{5843B68C-451E-489D-9492-391AE06BDC19}" destId="{F8CDE0BE-E872-44B9-BFC3-B506FC9CEB5D}" srcOrd="13" destOrd="0" presId="urn:microsoft.com/office/officeart/2008/layout/VerticalCurvedList"/>
    <dgm:cxn modelId="{B7173B7A-68E5-41F2-A127-1F482CFA4725}" type="presParOf" srcId="{5843B68C-451E-489D-9492-391AE06BDC19}" destId="{76C9D581-26C5-45F5-A73B-7C69D6AA8E20}" srcOrd="14" destOrd="0" presId="urn:microsoft.com/office/officeart/2008/layout/VerticalCurvedList"/>
    <dgm:cxn modelId="{5A7260FE-1044-4D3D-A41E-3E525A23FC2C}" type="presParOf" srcId="{76C9D581-26C5-45F5-A73B-7C69D6AA8E20}" destId="{CD3AECB7-8AB7-44D4-8FAD-0247197E2B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4C3997-98C5-4B37-8018-2F157B555E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C9940A-DBF9-4CBC-8AC2-031B190C36E9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Origine razziale o etnica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493C8-8674-489F-BDB5-180C591E9F7C}" type="parTrans" cxnId="{116E8EA6-62B2-4643-B728-D2073244E30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751F6-C569-48EC-806A-C4D615451098}" type="sibTrans" cxnId="{116E8EA6-62B2-4643-B728-D2073244E30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5B9AD-E6D2-4B7E-9EA4-AA86D65EB601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Opinioni politiche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1A3D1-85A7-4D33-B38A-97D90FEED1CA}" type="parTrans" cxnId="{851CCE71-D846-479F-A6D1-E9AC0BF3FF2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2F875-CECD-4472-A540-D4A54DDCC139}" type="sibTrans" cxnId="{851CCE71-D846-479F-A6D1-E9AC0BF3FF2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FA172-2A38-4A91-B395-3BFD1CC9919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Credenze religiose o filosofiche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9BC9E-8991-4AC9-B3DE-88A46DEA68C4}" type="parTrans" cxnId="{BD26F7AD-DF72-4CF6-A463-9D0FE977B58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04FB4-87E0-4B42-A041-10681580892E}" type="sibTrans" cxnId="{BD26F7AD-DF72-4CF6-A463-9D0FE977B58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92609-9E74-4E74-9E45-82087C0B93A2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Iscrizione al sindacato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8243E-ADA7-4B65-A923-5B28A8B8F679}" type="parTrans" cxnId="{C5723E1C-3D65-4A05-9EB5-E916C11C4FA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0B379-E7CC-4E5E-B161-8E68771D485B}" type="sibTrans" cxnId="{C5723E1C-3D65-4A05-9EB5-E916C11C4FA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1D7E-1E98-4488-893A-37157624ABD7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Dati genetici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CDC77-8FD5-49A0-A327-2AAE663602A5}" type="parTrans" cxnId="{9CB5FC9E-7FC6-44CC-8670-8810F941676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4538E-8CB7-4995-BBB0-0BC347F0AE07}" type="sibTrans" cxnId="{9CB5FC9E-7FC6-44CC-8670-8810F941676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B781E-FEF0-494F-8EBC-547F4B04FBF3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Dati biometrici </a:t>
          </a:r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(se elaborati per identificare in modo univoco qualcuno).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A78F9-73D3-4D03-B50F-A398E91AA35D}" type="parTrans" cxnId="{226EC77D-7AB7-407C-9F21-D2E93357AE9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905B6-ACBA-41D3-8625-E86DBABFCF62}" type="sibTrans" cxnId="{226EC77D-7AB7-407C-9F21-D2E93357AE9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03C7-5014-460B-8FD9-F813383F32F1}" type="pres">
      <dgm:prSet presAssocID="{9C4C3997-98C5-4B37-8018-2F157B555E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6849346-508B-4F2C-AFF7-F2F84AE4FDED}" type="pres">
      <dgm:prSet presAssocID="{9C4C3997-98C5-4B37-8018-2F157B555E91}" presName="Name1" presStyleCnt="0"/>
      <dgm:spPr/>
    </dgm:pt>
    <dgm:pt modelId="{E48C19B8-A50D-42AA-8203-D482EB6B88BB}" type="pres">
      <dgm:prSet presAssocID="{9C4C3997-98C5-4B37-8018-2F157B555E91}" presName="cycle" presStyleCnt="0"/>
      <dgm:spPr/>
    </dgm:pt>
    <dgm:pt modelId="{4C2F8A75-CE11-4E0C-98B7-86D94CF5C0A5}" type="pres">
      <dgm:prSet presAssocID="{9C4C3997-98C5-4B37-8018-2F157B555E91}" presName="srcNode" presStyleLbl="node1" presStyleIdx="0" presStyleCnt="6"/>
      <dgm:spPr/>
    </dgm:pt>
    <dgm:pt modelId="{73D63912-5C3A-49E7-A785-1E5935E8376E}" type="pres">
      <dgm:prSet presAssocID="{9C4C3997-98C5-4B37-8018-2F157B555E91}" presName="conn" presStyleLbl="parChTrans1D2" presStyleIdx="0" presStyleCnt="1"/>
      <dgm:spPr/>
      <dgm:t>
        <a:bodyPr/>
        <a:lstStyle/>
        <a:p>
          <a:endParaRPr lang="it-IT"/>
        </a:p>
      </dgm:t>
    </dgm:pt>
    <dgm:pt modelId="{56CC749B-E83C-4953-9127-3392E73EF7A0}" type="pres">
      <dgm:prSet presAssocID="{9C4C3997-98C5-4B37-8018-2F157B555E91}" presName="extraNode" presStyleLbl="node1" presStyleIdx="0" presStyleCnt="6"/>
      <dgm:spPr/>
    </dgm:pt>
    <dgm:pt modelId="{D3641BE1-8674-4A88-B7D1-EA44C9FE5247}" type="pres">
      <dgm:prSet presAssocID="{9C4C3997-98C5-4B37-8018-2F157B555E91}" presName="dstNode" presStyleLbl="node1" presStyleIdx="0" presStyleCnt="6"/>
      <dgm:spPr/>
    </dgm:pt>
    <dgm:pt modelId="{53D1E85C-65B1-429C-8290-5E6918C86017}" type="pres">
      <dgm:prSet presAssocID="{ECC9940A-DBF9-4CBC-8AC2-031B190C36E9}" presName="text_1" presStyleLbl="node1" presStyleIdx="0" presStyleCnt="6" custLinFactNeighborY="-126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AFA79E-D4A1-4BAB-AE51-D13048834933}" type="pres">
      <dgm:prSet presAssocID="{ECC9940A-DBF9-4CBC-8AC2-031B190C36E9}" presName="accent_1" presStyleCnt="0"/>
      <dgm:spPr/>
    </dgm:pt>
    <dgm:pt modelId="{FB698634-EC11-47FB-8750-D06304B133BC}" type="pres">
      <dgm:prSet presAssocID="{ECC9940A-DBF9-4CBC-8AC2-031B190C36E9}" presName="accentRepeatNode" presStyleLbl="solidFgAcc1" presStyleIdx="0" presStyleCnt="6"/>
      <dgm:spPr/>
    </dgm:pt>
    <dgm:pt modelId="{58DFB98F-E4D9-4E49-AD47-7B1034F023C5}" type="pres">
      <dgm:prSet presAssocID="{C125B9AD-E6D2-4B7E-9EA4-AA86D65EB601}" presName="text_2" presStyleLbl="node1" presStyleIdx="1" presStyleCnt="6" custLinFactNeighborY="-126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8428F7-A19F-4E21-99EE-0B20605B139C}" type="pres">
      <dgm:prSet presAssocID="{C125B9AD-E6D2-4B7E-9EA4-AA86D65EB601}" presName="accent_2" presStyleCnt="0"/>
      <dgm:spPr/>
    </dgm:pt>
    <dgm:pt modelId="{3DA26E04-0238-40BD-983E-9B5437FA3EB3}" type="pres">
      <dgm:prSet presAssocID="{C125B9AD-E6D2-4B7E-9EA4-AA86D65EB601}" presName="accentRepeatNode" presStyleLbl="solidFgAcc1" presStyleIdx="1" presStyleCnt="6"/>
      <dgm:spPr/>
    </dgm:pt>
    <dgm:pt modelId="{BB5B249F-1E94-4DCC-B9CA-87BCD1961358}" type="pres">
      <dgm:prSet presAssocID="{C4FFA172-2A38-4A91-B395-3BFD1CC9919A}" presName="text_3" presStyleLbl="node1" presStyleIdx="2" presStyleCnt="6" custLinFactNeighborY="-126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529368-FC5A-41F5-AA53-F0F2D826D55C}" type="pres">
      <dgm:prSet presAssocID="{C4FFA172-2A38-4A91-B395-3BFD1CC9919A}" presName="accent_3" presStyleCnt="0"/>
      <dgm:spPr/>
    </dgm:pt>
    <dgm:pt modelId="{5F7B7BD0-F66C-43BB-9066-68670D9BCFE4}" type="pres">
      <dgm:prSet presAssocID="{C4FFA172-2A38-4A91-B395-3BFD1CC9919A}" presName="accentRepeatNode" presStyleLbl="solidFgAcc1" presStyleIdx="2" presStyleCnt="6"/>
      <dgm:spPr/>
    </dgm:pt>
    <dgm:pt modelId="{9B8EEE9B-4EEE-4EA8-9C16-3B57F36AAB19}" type="pres">
      <dgm:prSet presAssocID="{83F92609-9E74-4E74-9E45-82087C0B93A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DDB222-A114-41EC-9607-E3F8D8871026}" type="pres">
      <dgm:prSet presAssocID="{83F92609-9E74-4E74-9E45-82087C0B93A2}" presName="accent_4" presStyleCnt="0"/>
      <dgm:spPr/>
    </dgm:pt>
    <dgm:pt modelId="{EC459180-E3AA-45E2-9DBE-79B783D14D4A}" type="pres">
      <dgm:prSet presAssocID="{83F92609-9E74-4E74-9E45-82087C0B93A2}" presName="accentRepeatNode" presStyleLbl="solidFgAcc1" presStyleIdx="3" presStyleCnt="6"/>
      <dgm:spPr/>
    </dgm:pt>
    <dgm:pt modelId="{41982BF0-CC6D-44D0-A3FE-3D93C67E4A08}" type="pres">
      <dgm:prSet presAssocID="{CB871D7E-1E98-4488-893A-37157624AB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F51F8A-A8CC-48CA-BE07-D23301F5CADF}" type="pres">
      <dgm:prSet presAssocID="{CB871D7E-1E98-4488-893A-37157624ABD7}" presName="accent_5" presStyleCnt="0"/>
      <dgm:spPr/>
    </dgm:pt>
    <dgm:pt modelId="{780117BB-CF98-48D8-9E4D-1C1338F22CDE}" type="pres">
      <dgm:prSet presAssocID="{CB871D7E-1E98-4488-893A-37157624ABD7}" presName="accentRepeatNode" presStyleLbl="solidFgAcc1" presStyleIdx="4" presStyleCnt="6"/>
      <dgm:spPr/>
    </dgm:pt>
    <dgm:pt modelId="{15A4E80C-39B0-47AE-AAFA-EB992013AC86}" type="pres">
      <dgm:prSet presAssocID="{20CB781E-FEF0-494F-8EBC-547F4B04FBF3}" presName="text_6" presStyleLbl="node1" presStyleIdx="5" presStyleCnt="6" custScaleX="100464" custScaleY="1149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BCC69F-E35A-4C30-BA69-FCE76FF79459}" type="pres">
      <dgm:prSet presAssocID="{20CB781E-FEF0-494F-8EBC-547F4B04FBF3}" presName="accent_6" presStyleCnt="0"/>
      <dgm:spPr/>
    </dgm:pt>
    <dgm:pt modelId="{7B1A165A-0B3E-4DBB-9303-B51CCE69E258}" type="pres">
      <dgm:prSet presAssocID="{20CB781E-FEF0-494F-8EBC-547F4B04FBF3}" presName="accentRepeatNode" presStyleLbl="solidFgAcc1" presStyleIdx="5" presStyleCnt="6"/>
      <dgm:spPr/>
    </dgm:pt>
  </dgm:ptLst>
  <dgm:cxnLst>
    <dgm:cxn modelId="{31C7AD4D-BB2F-44B8-8789-A8C7C41340DE}" type="presOf" srcId="{A4B751F6-C569-48EC-806A-C4D615451098}" destId="{73D63912-5C3A-49E7-A785-1E5935E8376E}" srcOrd="0" destOrd="0" presId="urn:microsoft.com/office/officeart/2008/layout/VerticalCurvedList"/>
    <dgm:cxn modelId="{A6A1A21A-C525-4EFA-84D0-DBE2BB6BC641}" type="presOf" srcId="{20CB781E-FEF0-494F-8EBC-547F4B04FBF3}" destId="{15A4E80C-39B0-47AE-AAFA-EB992013AC86}" srcOrd="0" destOrd="0" presId="urn:microsoft.com/office/officeart/2008/layout/VerticalCurvedList"/>
    <dgm:cxn modelId="{FE14D8C8-F63E-4F3E-9DAB-7864B511D4F7}" type="presOf" srcId="{CB871D7E-1E98-4488-893A-37157624ABD7}" destId="{41982BF0-CC6D-44D0-A3FE-3D93C67E4A08}" srcOrd="0" destOrd="0" presId="urn:microsoft.com/office/officeart/2008/layout/VerticalCurvedList"/>
    <dgm:cxn modelId="{96ED5963-EB3A-4EBF-8872-0E4A197FA17D}" type="presOf" srcId="{C125B9AD-E6D2-4B7E-9EA4-AA86D65EB601}" destId="{58DFB98F-E4D9-4E49-AD47-7B1034F023C5}" srcOrd="0" destOrd="0" presId="urn:microsoft.com/office/officeart/2008/layout/VerticalCurvedList"/>
    <dgm:cxn modelId="{116E8EA6-62B2-4643-B728-D2073244E303}" srcId="{9C4C3997-98C5-4B37-8018-2F157B555E91}" destId="{ECC9940A-DBF9-4CBC-8AC2-031B190C36E9}" srcOrd="0" destOrd="0" parTransId="{B39493C8-8674-489F-BDB5-180C591E9F7C}" sibTransId="{A4B751F6-C569-48EC-806A-C4D615451098}"/>
    <dgm:cxn modelId="{A8563F70-53B8-4B6F-90BA-55BD3BF828CD}" type="presOf" srcId="{ECC9940A-DBF9-4CBC-8AC2-031B190C36E9}" destId="{53D1E85C-65B1-429C-8290-5E6918C86017}" srcOrd="0" destOrd="0" presId="urn:microsoft.com/office/officeart/2008/layout/VerticalCurvedList"/>
    <dgm:cxn modelId="{0F0E9B5B-9C70-476D-B1C8-5E80631424C5}" type="presOf" srcId="{9C4C3997-98C5-4B37-8018-2F157B555E91}" destId="{FAF603C7-5014-460B-8FD9-F813383F32F1}" srcOrd="0" destOrd="0" presId="urn:microsoft.com/office/officeart/2008/layout/VerticalCurvedList"/>
    <dgm:cxn modelId="{FDFA548B-07AF-420C-88FE-21FD1FADD9BC}" type="presOf" srcId="{C4FFA172-2A38-4A91-B395-3BFD1CC9919A}" destId="{BB5B249F-1E94-4DCC-B9CA-87BCD1961358}" srcOrd="0" destOrd="0" presId="urn:microsoft.com/office/officeart/2008/layout/VerticalCurvedList"/>
    <dgm:cxn modelId="{226EC77D-7AB7-407C-9F21-D2E93357AE93}" srcId="{9C4C3997-98C5-4B37-8018-2F157B555E91}" destId="{20CB781E-FEF0-494F-8EBC-547F4B04FBF3}" srcOrd="5" destOrd="0" parTransId="{6B8A78F9-73D3-4D03-B50F-A398E91AA35D}" sibTransId="{4BC905B6-ACBA-41D3-8625-E86DBABFCF62}"/>
    <dgm:cxn modelId="{70273FF5-FCC6-42B4-832F-2E9A9EDEB41A}" type="presOf" srcId="{83F92609-9E74-4E74-9E45-82087C0B93A2}" destId="{9B8EEE9B-4EEE-4EA8-9C16-3B57F36AAB19}" srcOrd="0" destOrd="0" presId="urn:microsoft.com/office/officeart/2008/layout/VerticalCurvedList"/>
    <dgm:cxn modelId="{C5723E1C-3D65-4A05-9EB5-E916C11C4FA7}" srcId="{9C4C3997-98C5-4B37-8018-2F157B555E91}" destId="{83F92609-9E74-4E74-9E45-82087C0B93A2}" srcOrd="3" destOrd="0" parTransId="{A1D8243E-ADA7-4B65-A923-5B28A8B8F679}" sibTransId="{FC20B379-E7CC-4E5E-B161-8E68771D485B}"/>
    <dgm:cxn modelId="{9CB5FC9E-7FC6-44CC-8670-8810F941676E}" srcId="{9C4C3997-98C5-4B37-8018-2F157B555E91}" destId="{CB871D7E-1E98-4488-893A-37157624ABD7}" srcOrd="4" destOrd="0" parTransId="{1ACCDC77-8FD5-49A0-A327-2AAE663602A5}" sibTransId="{EB24538E-8CB7-4995-BBB0-0BC347F0AE07}"/>
    <dgm:cxn modelId="{851CCE71-D846-479F-A6D1-E9AC0BF3FF26}" srcId="{9C4C3997-98C5-4B37-8018-2F157B555E91}" destId="{C125B9AD-E6D2-4B7E-9EA4-AA86D65EB601}" srcOrd="1" destOrd="0" parTransId="{2B41A3D1-85A7-4D33-B38A-97D90FEED1CA}" sibTransId="{63B2F875-CECD-4472-A540-D4A54DDCC139}"/>
    <dgm:cxn modelId="{BD26F7AD-DF72-4CF6-A463-9D0FE977B580}" srcId="{9C4C3997-98C5-4B37-8018-2F157B555E91}" destId="{C4FFA172-2A38-4A91-B395-3BFD1CC9919A}" srcOrd="2" destOrd="0" parTransId="{DFA9BC9E-8991-4AC9-B3DE-88A46DEA68C4}" sibTransId="{DA304FB4-87E0-4B42-A041-10681580892E}"/>
    <dgm:cxn modelId="{B2AD3884-A0F0-4410-9A67-163106BD9ABE}" type="presParOf" srcId="{FAF603C7-5014-460B-8FD9-F813383F32F1}" destId="{26849346-508B-4F2C-AFF7-F2F84AE4FDED}" srcOrd="0" destOrd="0" presId="urn:microsoft.com/office/officeart/2008/layout/VerticalCurvedList"/>
    <dgm:cxn modelId="{31872720-E17B-4EB6-92D7-15C69833D191}" type="presParOf" srcId="{26849346-508B-4F2C-AFF7-F2F84AE4FDED}" destId="{E48C19B8-A50D-42AA-8203-D482EB6B88BB}" srcOrd="0" destOrd="0" presId="urn:microsoft.com/office/officeart/2008/layout/VerticalCurvedList"/>
    <dgm:cxn modelId="{73905FC6-A02D-4442-9A5C-F88ACC8A65BB}" type="presParOf" srcId="{E48C19B8-A50D-42AA-8203-D482EB6B88BB}" destId="{4C2F8A75-CE11-4E0C-98B7-86D94CF5C0A5}" srcOrd="0" destOrd="0" presId="urn:microsoft.com/office/officeart/2008/layout/VerticalCurvedList"/>
    <dgm:cxn modelId="{5D75BDC2-81EE-490A-9FB5-19DAFA4E71F4}" type="presParOf" srcId="{E48C19B8-A50D-42AA-8203-D482EB6B88BB}" destId="{73D63912-5C3A-49E7-A785-1E5935E8376E}" srcOrd="1" destOrd="0" presId="urn:microsoft.com/office/officeart/2008/layout/VerticalCurvedList"/>
    <dgm:cxn modelId="{74476FEB-6EE5-42B7-8685-C5A654753B5C}" type="presParOf" srcId="{E48C19B8-A50D-42AA-8203-D482EB6B88BB}" destId="{56CC749B-E83C-4953-9127-3392E73EF7A0}" srcOrd="2" destOrd="0" presId="urn:microsoft.com/office/officeart/2008/layout/VerticalCurvedList"/>
    <dgm:cxn modelId="{F0661ADA-076E-4512-93F5-C07305DA99A5}" type="presParOf" srcId="{E48C19B8-A50D-42AA-8203-D482EB6B88BB}" destId="{D3641BE1-8674-4A88-B7D1-EA44C9FE5247}" srcOrd="3" destOrd="0" presId="urn:microsoft.com/office/officeart/2008/layout/VerticalCurvedList"/>
    <dgm:cxn modelId="{C17853F8-8B4B-41F4-B4CC-BE16648FA3A0}" type="presParOf" srcId="{26849346-508B-4F2C-AFF7-F2F84AE4FDED}" destId="{53D1E85C-65B1-429C-8290-5E6918C86017}" srcOrd="1" destOrd="0" presId="urn:microsoft.com/office/officeart/2008/layout/VerticalCurvedList"/>
    <dgm:cxn modelId="{287B4C43-0CAF-4F10-95D6-4FE5809B7AE1}" type="presParOf" srcId="{26849346-508B-4F2C-AFF7-F2F84AE4FDED}" destId="{E3AFA79E-D4A1-4BAB-AE51-D13048834933}" srcOrd="2" destOrd="0" presId="urn:microsoft.com/office/officeart/2008/layout/VerticalCurvedList"/>
    <dgm:cxn modelId="{84F2E8AF-1CCB-452A-8D96-C780DE7D438C}" type="presParOf" srcId="{E3AFA79E-D4A1-4BAB-AE51-D13048834933}" destId="{FB698634-EC11-47FB-8750-D06304B133BC}" srcOrd="0" destOrd="0" presId="urn:microsoft.com/office/officeart/2008/layout/VerticalCurvedList"/>
    <dgm:cxn modelId="{8855E500-E1EC-472B-B44F-D23F2E6D71A2}" type="presParOf" srcId="{26849346-508B-4F2C-AFF7-F2F84AE4FDED}" destId="{58DFB98F-E4D9-4E49-AD47-7B1034F023C5}" srcOrd="3" destOrd="0" presId="urn:microsoft.com/office/officeart/2008/layout/VerticalCurvedList"/>
    <dgm:cxn modelId="{EAA50215-6B94-46C8-BC7F-7CC0D93F3C96}" type="presParOf" srcId="{26849346-508B-4F2C-AFF7-F2F84AE4FDED}" destId="{588428F7-A19F-4E21-99EE-0B20605B139C}" srcOrd="4" destOrd="0" presId="urn:microsoft.com/office/officeart/2008/layout/VerticalCurvedList"/>
    <dgm:cxn modelId="{1CEC186B-6C3B-48C4-AEA5-7CF4B78DE3C6}" type="presParOf" srcId="{588428F7-A19F-4E21-99EE-0B20605B139C}" destId="{3DA26E04-0238-40BD-983E-9B5437FA3EB3}" srcOrd="0" destOrd="0" presId="urn:microsoft.com/office/officeart/2008/layout/VerticalCurvedList"/>
    <dgm:cxn modelId="{18FDBF6F-16FD-4486-9E36-A17DE0EE9739}" type="presParOf" srcId="{26849346-508B-4F2C-AFF7-F2F84AE4FDED}" destId="{BB5B249F-1E94-4DCC-B9CA-87BCD1961358}" srcOrd="5" destOrd="0" presId="urn:microsoft.com/office/officeart/2008/layout/VerticalCurvedList"/>
    <dgm:cxn modelId="{EC97D76F-58DE-457F-BD3C-BACF5804C303}" type="presParOf" srcId="{26849346-508B-4F2C-AFF7-F2F84AE4FDED}" destId="{A8529368-FC5A-41F5-AA53-F0F2D826D55C}" srcOrd="6" destOrd="0" presId="urn:microsoft.com/office/officeart/2008/layout/VerticalCurvedList"/>
    <dgm:cxn modelId="{969713D6-8A2F-467F-A670-16C2E3C21289}" type="presParOf" srcId="{A8529368-FC5A-41F5-AA53-F0F2D826D55C}" destId="{5F7B7BD0-F66C-43BB-9066-68670D9BCFE4}" srcOrd="0" destOrd="0" presId="urn:microsoft.com/office/officeart/2008/layout/VerticalCurvedList"/>
    <dgm:cxn modelId="{FC697157-7EAC-4602-8330-720D95031C76}" type="presParOf" srcId="{26849346-508B-4F2C-AFF7-F2F84AE4FDED}" destId="{9B8EEE9B-4EEE-4EA8-9C16-3B57F36AAB19}" srcOrd="7" destOrd="0" presId="urn:microsoft.com/office/officeart/2008/layout/VerticalCurvedList"/>
    <dgm:cxn modelId="{F566276F-EF50-420B-83EE-1D887C307109}" type="presParOf" srcId="{26849346-508B-4F2C-AFF7-F2F84AE4FDED}" destId="{25DDB222-A114-41EC-9607-E3F8D8871026}" srcOrd="8" destOrd="0" presId="urn:microsoft.com/office/officeart/2008/layout/VerticalCurvedList"/>
    <dgm:cxn modelId="{DBA2BB5B-A3D7-4F0F-AB22-D729DD6D59B6}" type="presParOf" srcId="{25DDB222-A114-41EC-9607-E3F8D8871026}" destId="{EC459180-E3AA-45E2-9DBE-79B783D14D4A}" srcOrd="0" destOrd="0" presId="urn:microsoft.com/office/officeart/2008/layout/VerticalCurvedList"/>
    <dgm:cxn modelId="{E219D1F0-C1DB-4B53-A929-7FA719355515}" type="presParOf" srcId="{26849346-508B-4F2C-AFF7-F2F84AE4FDED}" destId="{41982BF0-CC6D-44D0-A3FE-3D93C67E4A08}" srcOrd="9" destOrd="0" presId="urn:microsoft.com/office/officeart/2008/layout/VerticalCurvedList"/>
    <dgm:cxn modelId="{A8A0315E-769E-4F36-A48E-7B7B9894C037}" type="presParOf" srcId="{26849346-508B-4F2C-AFF7-F2F84AE4FDED}" destId="{92F51F8A-A8CC-48CA-BE07-D23301F5CADF}" srcOrd="10" destOrd="0" presId="urn:microsoft.com/office/officeart/2008/layout/VerticalCurvedList"/>
    <dgm:cxn modelId="{CFF96A10-A8C4-4327-960D-404234436EE8}" type="presParOf" srcId="{92F51F8A-A8CC-48CA-BE07-D23301F5CADF}" destId="{780117BB-CF98-48D8-9E4D-1C1338F22CDE}" srcOrd="0" destOrd="0" presId="urn:microsoft.com/office/officeart/2008/layout/VerticalCurvedList"/>
    <dgm:cxn modelId="{F282C13A-831B-4D28-A629-4A546677D38F}" type="presParOf" srcId="{26849346-508B-4F2C-AFF7-F2F84AE4FDED}" destId="{15A4E80C-39B0-47AE-AAFA-EB992013AC86}" srcOrd="11" destOrd="0" presId="urn:microsoft.com/office/officeart/2008/layout/VerticalCurvedList"/>
    <dgm:cxn modelId="{09B28D45-6A18-4E9E-BFE9-3400ADB3DD1B}" type="presParOf" srcId="{26849346-508B-4F2C-AFF7-F2F84AE4FDED}" destId="{90BCC69F-E35A-4C30-BA69-FCE76FF79459}" srcOrd="12" destOrd="0" presId="urn:microsoft.com/office/officeart/2008/layout/VerticalCurvedList"/>
    <dgm:cxn modelId="{CAFC1581-2E5E-42F3-B9F4-AAC0B6EF8D77}" type="presParOf" srcId="{90BCC69F-E35A-4C30-BA69-FCE76FF79459}" destId="{7B1A165A-0B3E-4DBB-9303-B51CCE69E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9D307F-E74D-4B5C-993E-0BBA982FB8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F12FB0-BBB4-457A-B08D-23E50D97E163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Attacchi d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Phishing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A90E2-36E9-4944-92B1-E7F21CF8CEAF}" type="parTrans" cxnId="{6E41388F-0D72-4FC1-8402-C0D849BDA69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FC1C2-BB37-4B0D-B181-20FAEBB10C21}" type="sibTrans" cxnId="{6E41388F-0D72-4FC1-8402-C0D849BDA69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CFF46-AC4D-4FC4-9C28-6A8A19336C8F}" type="pres">
      <dgm:prSet presAssocID="{D39D307F-E74D-4B5C-993E-0BBA982FB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DB94FC-8873-4C3F-8781-E82AF7E1E50F}" type="pres">
      <dgm:prSet presAssocID="{30F12FB0-BBB4-457A-B08D-23E50D97E163}" presName="node" presStyleLbl="node1" presStyleIdx="0" presStyleCnt="1" custScaleX="100098" custLinFactNeighborX="-4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599830-7AB2-4234-A04C-8FD880D082AC}" type="presOf" srcId="{D39D307F-E74D-4B5C-993E-0BBA982FB8C7}" destId="{30CCFF46-AC4D-4FC4-9C28-6A8A19336C8F}" srcOrd="0" destOrd="0" presId="urn:microsoft.com/office/officeart/2005/8/layout/process1"/>
    <dgm:cxn modelId="{6E41388F-0D72-4FC1-8402-C0D849BDA690}" srcId="{D39D307F-E74D-4B5C-993E-0BBA982FB8C7}" destId="{30F12FB0-BBB4-457A-B08D-23E50D97E163}" srcOrd="0" destOrd="0" parTransId="{D30A90E2-36E9-4944-92B1-E7F21CF8CEAF}" sibTransId="{922FC1C2-BB37-4B0D-B181-20FAEBB10C21}"/>
    <dgm:cxn modelId="{57863354-3B6F-46B7-A453-18A038FA9A28}" type="presOf" srcId="{30F12FB0-BBB4-457A-B08D-23E50D97E163}" destId="{7DDB94FC-8873-4C3F-8781-E82AF7E1E50F}" srcOrd="0" destOrd="0" presId="urn:microsoft.com/office/officeart/2005/8/layout/process1"/>
    <dgm:cxn modelId="{5AC18588-12AE-4DD2-B549-30203CCEC23C}" type="presParOf" srcId="{30CCFF46-AC4D-4FC4-9C28-6A8A19336C8F}" destId="{7DDB94FC-8873-4C3F-8781-E82AF7E1E50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D353B6-C703-4264-9AFA-93ABCC5C9A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9E8B75-32FC-4707-9740-0A95F217296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Attacchi web</a:t>
          </a:r>
        </a:p>
      </dgm:t>
    </dgm:pt>
    <dgm:pt modelId="{96F25293-EEEF-4EE9-9930-1E97E12FC3FC}" type="parTrans" cxnId="{6986D3C3-6DB0-4E64-9E65-44FE9DAB2E27}">
      <dgm:prSet/>
      <dgm:spPr/>
      <dgm:t>
        <a:bodyPr/>
        <a:lstStyle/>
        <a:p>
          <a:endParaRPr lang="es-ES" sz="1600"/>
        </a:p>
      </dgm:t>
    </dgm:pt>
    <dgm:pt modelId="{53296F37-F9F3-4B9C-A26F-E63B2B454831}" type="sibTrans" cxnId="{6986D3C3-6DB0-4E64-9E65-44FE9DAB2E27}">
      <dgm:prSet/>
      <dgm:spPr/>
      <dgm:t>
        <a:bodyPr/>
        <a:lstStyle/>
        <a:p>
          <a:endParaRPr lang="es-ES" sz="1600"/>
        </a:p>
      </dgm:t>
    </dgm:pt>
    <dgm:pt modelId="{85403583-1185-45A8-BDDB-754C6CACC4C3}" type="pres">
      <dgm:prSet presAssocID="{9ED353B6-C703-4264-9AFA-93ABCC5C9A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3B5B6AD-1498-4CFC-8F98-815C61A10116}" type="pres">
      <dgm:prSet presAssocID="{9F9E8B75-32FC-4707-9740-0A95F217296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0939AA-B423-42AC-A335-4E43BABCA8CF}" type="presOf" srcId="{9F9E8B75-32FC-4707-9740-0A95F217296A}" destId="{83B5B6AD-1498-4CFC-8F98-815C61A10116}" srcOrd="0" destOrd="0" presId="urn:microsoft.com/office/officeart/2005/8/layout/process1"/>
    <dgm:cxn modelId="{8B4A4731-1D0F-4F3C-AD9E-AB41099B2356}" type="presOf" srcId="{9ED353B6-C703-4264-9AFA-93ABCC5C9A2C}" destId="{85403583-1185-45A8-BDDB-754C6CACC4C3}" srcOrd="0" destOrd="0" presId="urn:microsoft.com/office/officeart/2005/8/layout/process1"/>
    <dgm:cxn modelId="{6986D3C3-6DB0-4E64-9E65-44FE9DAB2E27}" srcId="{9ED353B6-C703-4264-9AFA-93ABCC5C9A2C}" destId="{9F9E8B75-32FC-4707-9740-0A95F217296A}" srcOrd="0" destOrd="0" parTransId="{96F25293-EEEF-4EE9-9930-1E97E12FC3FC}" sibTransId="{53296F37-F9F3-4B9C-A26F-E63B2B454831}"/>
    <dgm:cxn modelId="{F2B0FE8C-B17D-4932-B91F-40F7FBD914F2}" type="presParOf" srcId="{85403583-1185-45A8-BDDB-754C6CACC4C3}" destId="{83B5B6AD-1498-4CFC-8F98-815C61A101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7DBECF-BA9C-471A-B22F-109995E730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FD631A-4C8E-435C-9FC5-E344E29A1E3A}">
      <dgm:prSet custT="1"/>
      <dgm:spPr>
        <a:solidFill>
          <a:srgbClr val="FC971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3) </a:t>
          </a:r>
          <a:r>
            <a:rPr lang="it-IT" sz="1600" noProof="0" dirty="0">
              <a:latin typeface="Arial" panose="020B0604020202020204" pitchFamily="34" charset="0"/>
              <a:cs typeface="Arial" panose="020B0604020202020204" pitchFamily="34" charset="0"/>
            </a:rPr>
            <a:t>Attacchi di malware </a:t>
          </a:r>
        </a:p>
      </dgm:t>
    </dgm:pt>
    <dgm:pt modelId="{7D487B15-A251-4E16-A4B9-A4E591A44467}" type="parTrans" cxnId="{E5411E3C-9046-482E-B6A0-23BA85D6C73B}">
      <dgm:prSet/>
      <dgm:spPr/>
      <dgm:t>
        <a:bodyPr/>
        <a:lstStyle/>
        <a:p>
          <a:endParaRPr lang="es-ES"/>
        </a:p>
      </dgm:t>
    </dgm:pt>
    <dgm:pt modelId="{29AB3D50-1744-4866-9CFA-625A3D3ADAFD}" type="sibTrans" cxnId="{E5411E3C-9046-482E-B6A0-23BA85D6C73B}">
      <dgm:prSet/>
      <dgm:spPr/>
      <dgm:t>
        <a:bodyPr/>
        <a:lstStyle/>
        <a:p>
          <a:endParaRPr lang="es-ES"/>
        </a:p>
      </dgm:t>
    </dgm:pt>
    <dgm:pt modelId="{CCA16A6F-FB4E-44E3-AB5E-EC5266F2580F}" type="pres">
      <dgm:prSet presAssocID="{5A7DBECF-BA9C-471A-B22F-109995E730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49ED92-0FE5-46E6-AA04-3B429691D74E}" type="pres">
      <dgm:prSet presAssocID="{37FD631A-4C8E-435C-9FC5-E344E29A1E3A}" presName="node" presStyleLbl="node1" presStyleIdx="0" presStyleCnt="1" custScaleX="1001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5411E3C-9046-482E-B6A0-23BA85D6C73B}" srcId="{5A7DBECF-BA9C-471A-B22F-109995E73020}" destId="{37FD631A-4C8E-435C-9FC5-E344E29A1E3A}" srcOrd="0" destOrd="0" parTransId="{7D487B15-A251-4E16-A4B9-A4E591A44467}" sibTransId="{29AB3D50-1744-4866-9CFA-625A3D3ADAFD}"/>
    <dgm:cxn modelId="{4268DFE5-3D76-491B-84B3-4C7119D97C1D}" type="presOf" srcId="{5A7DBECF-BA9C-471A-B22F-109995E73020}" destId="{CCA16A6F-FB4E-44E3-AB5E-EC5266F2580F}" srcOrd="0" destOrd="0" presId="urn:microsoft.com/office/officeart/2005/8/layout/process1"/>
    <dgm:cxn modelId="{CFB2BFE6-7262-4931-AC7F-71D85DF78FDB}" type="presOf" srcId="{37FD631A-4C8E-435C-9FC5-E344E29A1E3A}" destId="{7C49ED92-0FE5-46E6-AA04-3B429691D74E}" srcOrd="0" destOrd="0" presId="urn:microsoft.com/office/officeart/2005/8/layout/process1"/>
    <dgm:cxn modelId="{5D038E3B-E802-498F-9208-BE85CFB3BA4D}" type="presParOf" srcId="{CCA16A6F-FB4E-44E3-AB5E-EC5266F2580F}" destId="{7C49ED92-0FE5-46E6-AA04-3B429691D74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2708C-A90F-4585-8EBE-D3498DB8B395}">
      <dsp:nvSpPr>
        <dsp:cNvPr id="0" name=""/>
        <dsp:cNvSpPr/>
      </dsp:nvSpPr>
      <dsp:spPr>
        <a:xfrm>
          <a:off x="0" y="29271"/>
          <a:ext cx="9567190" cy="402217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Compatibile con il tuo sistema operativo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48906"/>
        <a:ext cx="9527920" cy="362947"/>
      </dsp:txXfrm>
    </dsp:sp>
    <dsp:sp modelId="{557EED07-E6D2-4D28-811C-275F7E77D6D8}">
      <dsp:nvSpPr>
        <dsp:cNvPr id="0" name=""/>
        <dsp:cNvSpPr/>
      </dsp:nvSpPr>
      <dsp:spPr>
        <a:xfrm>
          <a:off x="0" y="489089"/>
          <a:ext cx="9567190" cy="402217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Protezione del tuo dispositivo, senza rallentare la sua velocità, capacità o prestazioni.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508724"/>
        <a:ext cx="9527920" cy="362947"/>
      </dsp:txXfrm>
    </dsp:sp>
    <dsp:sp modelId="{0042D827-0180-4A72-9577-BB8327DBC4E2}">
      <dsp:nvSpPr>
        <dsp:cNvPr id="0" name=""/>
        <dsp:cNvSpPr/>
      </dsp:nvSpPr>
      <dsp:spPr>
        <a:xfrm>
          <a:off x="0" y="960254"/>
          <a:ext cx="9567190" cy="402217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Aggiornamenti frequenti. Altrimenti, potremmo essere esposti a nuove minacce.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979889"/>
        <a:ext cx="9527920" cy="362947"/>
      </dsp:txXfrm>
    </dsp:sp>
    <dsp:sp modelId="{0195251A-ACA8-4446-814E-BDB02564CF37}">
      <dsp:nvSpPr>
        <dsp:cNvPr id="0" name=""/>
        <dsp:cNvSpPr/>
      </dsp:nvSpPr>
      <dsp:spPr>
        <a:xfrm>
          <a:off x="0" y="1408725"/>
          <a:ext cx="9567190" cy="402217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Versatilità. Il nostro antivirus deve essere versatile come il malware.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5" y="1428360"/>
        <a:ext cx="9527920" cy="362947"/>
      </dsp:txXfrm>
    </dsp:sp>
    <dsp:sp modelId="{C7A014CD-951E-444D-A788-E0989C32311D}">
      <dsp:nvSpPr>
        <dsp:cNvPr id="0" name=""/>
        <dsp:cNvSpPr/>
      </dsp:nvSpPr>
      <dsp:spPr>
        <a:xfrm>
          <a:off x="0" y="1868543"/>
          <a:ext cx="9567190" cy="570132"/>
        </a:xfrm>
        <a:prstGeom prst="round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Capacità di agire. Riconosce la minaccia, deve sradicarla e pulirla dal nostro dispositivo.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2" y="1896375"/>
        <a:ext cx="9511526" cy="514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0980-A5B7-4F6D-AB8A-A4EB44F1B5D5}">
      <dsp:nvSpPr>
        <dsp:cNvPr id="0" name=""/>
        <dsp:cNvSpPr/>
      </dsp:nvSpPr>
      <dsp:spPr>
        <a:xfrm>
          <a:off x="0" y="0"/>
          <a:ext cx="2309401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4)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Cattivi insiders  </a:t>
          </a:r>
        </a:p>
      </dsp:txBody>
      <dsp:txXfrm>
        <a:off x="10938" y="10938"/>
        <a:ext cx="2287525" cy="351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8A2FD-09EC-4E65-A401-C08CFEACDD28}">
      <dsp:nvSpPr>
        <dsp:cNvPr id="0" name=""/>
        <dsp:cNvSpPr/>
      </dsp:nvSpPr>
      <dsp:spPr>
        <a:xfrm>
          <a:off x="1438" y="0"/>
          <a:ext cx="2943263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5) 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Attacchi di negazione del servizio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76" y="10938"/>
        <a:ext cx="2921387" cy="351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1265F-63A3-46D2-AF01-1045C3917B4B}">
      <dsp:nvSpPr>
        <dsp:cNvPr id="0" name=""/>
        <dsp:cNvSpPr/>
      </dsp:nvSpPr>
      <dsp:spPr>
        <a:xfrm>
          <a:off x="3808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Aggiorna il software</a:t>
          </a:r>
        </a:p>
      </dsp:txBody>
      <dsp:txXfrm>
        <a:off x="3808" y="637482"/>
        <a:ext cx="2243425" cy="1148370"/>
      </dsp:txXfrm>
    </dsp:sp>
    <dsp:sp modelId="{5470AAFA-D6A3-4CC8-BE88-3828B1310886}">
      <dsp:nvSpPr>
        <dsp:cNvPr id="0" name=""/>
        <dsp:cNvSpPr/>
      </dsp:nvSpPr>
      <dsp:spPr>
        <a:xfrm>
          <a:off x="2554400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B.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Proteggiti dai virus</a:t>
          </a:r>
        </a:p>
      </dsp:txBody>
      <dsp:txXfrm>
        <a:off x="2554400" y="637482"/>
        <a:ext cx="2243425" cy="1148370"/>
      </dsp:txXfrm>
    </dsp:sp>
    <dsp:sp modelId="{3B05F6F6-E07E-40C7-B028-560C136251A9}">
      <dsp:nvSpPr>
        <dsp:cNvPr id="0" name=""/>
        <dsp:cNvSpPr/>
      </dsp:nvSpPr>
      <dsp:spPr>
        <a:xfrm>
          <a:off x="5104991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C.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Installa un Firewall </a:t>
          </a:r>
        </a:p>
      </dsp:txBody>
      <dsp:txXfrm>
        <a:off x="5104991" y="637482"/>
        <a:ext cx="2243425" cy="1148370"/>
      </dsp:txXfrm>
    </dsp:sp>
    <dsp:sp modelId="{63125A59-B013-41DD-8707-55F51250EE4B}">
      <dsp:nvSpPr>
        <dsp:cNvPr id="0" name=""/>
        <dsp:cNvSpPr/>
      </dsp:nvSpPr>
      <dsp:spPr>
        <a:xfrm>
          <a:off x="7655583" y="637482"/>
          <a:ext cx="2243425" cy="1148370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D. 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Precauzioni speciali per computer portatili e altri dispositivi mobili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5583" y="637482"/>
        <a:ext cx="2243425" cy="114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98BB-F445-4824-8E16-4721F0105F2C}">
      <dsp:nvSpPr>
        <dsp:cNvPr id="0" name=""/>
        <dsp:cNvSpPr/>
      </dsp:nvSpPr>
      <dsp:spPr>
        <a:xfrm>
          <a:off x="0" y="267318"/>
          <a:ext cx="8642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63F74-C653-45E6-B6D6-3FB4C02AD13A}">
      <dsp:nvSpPr>
        <dsp:cNvPr id="0" name=""/>
        <dsp:cNvSpPr/>
      </dsp:nvSpPr>
      <dsp:spPr>
        <a:xfrm>
          <a:off x="432124" y="1638"/>
          <a:ext cx="7682077" cy="5313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6" tIns="0" rIns="2286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Conservate almeno tre (3) copie dei vostri dati (così nessun evento singolo distruggerà tutte le copie);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63" y="27577"/>
        <a:ext cx="7630199" cy="479482"/>
      </dsp:txXfrm>
    </dsp:sp>
    <dsp:sp modelId="{B5CDAFAF-D3C2-4DBE-AED9-42F7ECDF36C8}">
      <dsp:nvSpPr>
        <dsp:cNvPr id="0" name=""/>
        <dsp:cNvSpPr/>
      </dsp:nvSpPr>
      <dsp:spPr>
        <a:xfrm>
          <a:off x="0" y="1083798"/>
          <a:ext cx="8642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B51BC-C516-4B2B-914C-5638941A0D12}">
      <dsp:nvSpPr>
        <dsp:cNvPr id="0" name=""/>
        <dsp:cNvSpPr/>
      </dsp:nvSpPr>
      <dsp:spPr>
        <a:xfrm>
          <a:off x="432124" y="818118"/>
          <a:ext cx="7682077" cy="5313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6" tIns="0" rIns="2286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Memorizzare i dati in almeno due (2) formati diversi (cioè disco, nastro, cloud, ecc.);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63" y="844057"/>
        <a:ext cx="7630199" cy="479482"/>
      </dsp:txXfrm>
    </dsp:sp>
    <dsp:sp modelId="{54548CF7-D846-47FA-8777-DB19AE1BCF96}">
      <dsp:nvSpPr>
        <dsp:cNvPr id="0" name=""/>
        <dsp:cNvSpPr/>
      </dsp:nvSpPr>
      <dsp:spPr>
        <a:xfrm>
          <a:off x="0" y="1900278"/>
          <a:ext cx="8642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FCF6-6062-4224-AA56-0EC69F851957}">
      <dsp:nvSpPr>
        <dsp:cNvPr id="0" name=""/>
        <dsp:cNvSpPr/>
      </dsp:nvSpPr>
      <dsp:spPr>
        <a:xfrm>
          <a:off x="432124" y="1634598"/>
          <a:ext cx="7682077" cy="5313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6" tIns="0" rIns="22866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Conservare una (1) copia fuori sede per proteggere da incendi, inondazioni, furti e altri disastri fisici.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63" y="1660537"/>
        <a:ext cx="763019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40F2-F571-4CA7-8814-FCCDBB46CABE}">
      <dsp:nvSpPr>
        <dsp:cNvPr id="0" name=""/>
        <dsp:cNvSpPr/>
      </dsp:nvSpPr>
      <dsp:spPr>
        <a:xfrm>
          <a:off x="0" y="0"/>
          <a:ext cx="2738031" cy="3720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Introduzione</a:t>
          </a:r>
        </a:p>
      </dsp:txBody>
      <dsp:txXfrm>
        <a:off x="18162" y="18162"/>
        <a:ext cx="2701707" cy="335736"/>
      </dsp:txXfrm>
    </dsp:sp>
    <dsp:sp modelId="{547AAACE-7E31-40A1-8FFE-A085290676E1}">
      <dsp:nvSpPr>
        <dsp:cNvPr id="0" name=""/>
        <dsp:cNvSpPr/>
      </dsp:nvSpPr>
      <dsp:spPr>
        <a:xfrm>
          <a:off x="0" y="407606"/>
          <a:ext cx="2738031" cy="3720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Obiettivo</a:t>
          </a:r>
        </a:p>
      </dsp:txBody>
      <dsp:txXfrm>
        <a:off x="18162" y="425768"/>
        <a:ext cx="2701707" cy="335736"/>
      </dsp:txXfrm>
    </dsp:sp>
    <dsp:sp modelId="{8092BD6B-123A-4D5B-A53B-7BAF55D8E2A5}">
      <dsp:nvSpPr>
        <dsp:cNvPr id="0" name=""/>
        <dsp:cNvSpPr/>
      </dsp:nvSpPr>
      <dsp:spPr>
        <a:xfrm>
          <a:off x="0" y="813784"/>
          <a:ext cx="2738031" cy="37206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Ambito</a:t>
          </a:r>
        </a:p>
      </dsp:txBody>
      <dsp:txXfrm>
        <a:off x="18162" y="831946"/>
        <a:ext cx="2701707" cy="335736"/>
      </dsp:txXfrm>
    </dsp:sp>
    <dsp:sp modelId="{E5E2B321-D29D-4E88-8A13-F6F5FC1C5BA0}">
      <dsp:nvSpPr>
        <dsp:cNvPr id="0" name=""/>
        <dsp:cNvSpPr/>
      </dsp:nvSpPr>
      <dsp:spPr>
        <a:xfrm>
          <a:off x="0" y="1220846"/>
          <a:ext cx="2738031" cy="296531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Dati confidenziali</a:t>
          </a:r>
        </a:p>
      </dsp:txBody>
      <dsp:txXfrm>
        <a:off x="14475" y="1235321"/>
        <a:ext cx="2709081" cy="267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F899-5FB9-4C16-933E-E57D02B5BF6F}">
      <dsp:nvSpPr>
        <dsp:cNvPr id="0" name=""/>
        <dsp:cNvSpPr/>
      </dsp:nvSpPr>
      <dsp:spPr>
        <a:xfrm>
          <a:off x="0" y="756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Uso aziendale</a:t>
          </a:r>
        </a:p>
      </dsp:txBody>
      <dsp:txXfrm>
        <a:off x="17974" y="18730"/>
        <a:ext cx="2702082" cy="332242"/>
      </dsp:txXfrm>
    </dsp:sp>
    <dsp:sp modelId="{757350F6-EFA8-4D5A-881E-CEF746703347}">
      <dsp:nvSpPr>
        <dsp:cNvPr id="0" name=""/>
        <dsp:cNvSpPr/>
      </dsp:nvSpPr>
      <dsp:spPr>
        <a:xfrm>
          <a:off x="0" y="383332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Uso personale</a:t>
          </a:r>
        </a:p>
      </dsp:txBody>
      <dsp:txXfrm>
        <a:off x="17974" y="401306"/>
        <a:ext cx="2702082" cy="332242"/>
      </dsp:txXfrm>
    </dsp:sp>
    <dsp:sp modelId="{286567D9-4BE5-44A7-8213-5962EE204EF9}">
      <dsp:nvSpPr>
        <dsp:cNvPr id="0" name=""/>
        <dsp:cNvSpPr/>
      </dsp:nvSpPr>
      <dsp:spPr>
        <a:xfrm>
          <a:off x="0" y="765908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Sicurezza delle e-mail</a:t>
          </a:r>
        </a:p>
      </dsp:txBody>
      <dsp:txXfrm>
        <a:off x="17974" y="783882"/>
        <a:ext cx="2702082" cy="332242"/>
      </dsp:txXfrm>
    </dsp:sp>
    <dsp:sp modelId="{CB7F3CE7-6BB3-4A92-A120-26BD4D18A8DA}">
      <dsp:nvSpPr>
        <dsp:cNvPr id="0" name=""/>
        <dsp:cNvSpPr/>
      </dsp:nvSpPr>
      <dsp:spPr>
        <a:xfrm>
          <a:off x="0" y="1148484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Trasferimento di dati</a:t>
          </a:r>
        </a:p>
      </dsp:txBody>
      <dsp:txXfrm>
        <a:off x="17974" y="1166458"/>
        <a:ext cx="2702082" cy="332242"/>
      </dsp:txXfrm>
    </dsp:sp>
    <dsp:sp modelId="{D33CE13F-9DAC-43F0-94E4-6F30EAC603F7}">
      <dsp:nvSpPr>
        <dsp:cNvPr id="0" name=""/>
        <dsp:cNvSpPr/>
      </dsp:nvSpPr>
      <dsp:spPr>
        <a:xfrm>
          <a:off x="0" y="1531060"/>
          <a:ext cx="2738030" cy="368190"/>
        </a:xfrm>
        <a:prstGeom prst="round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Azione disciplinare</a:t>
          </a:r>
        </a:p>
      </dsp:txBody>
      <dsp:txXfrm>
        <a:off x="17974" y="1549034"/>
        <a:ext cx="2702082" cy="332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FEE1-2990-48DD-A8DC-E09A4BBC2787}">
      <dsp:nvSpPr>
        <dsp:cNvPr id="0" name=""/>
        <dsp:cNvSpPr/>
      </dsp:nvSpPr>
      <dsp:spPr>
        <a:xfrm>
          <a:off x="-3838960" y="-589570"/>
          <a:ext cx="4575484" cy="4575484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8E60-4287-4E84-B3C0-E6C157FCDE66}">
      <dsp:nvSpPr>
        <dsp:cNvPr id="0" name=""/>
        <dsp:cNvSpPr/>
      </dsp:nvSpPr>
      <dsp:spPr>
        <a:xfrm>
          <a:off x="238953" y="150176"/>
          <a:ext cx="5662338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           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Un Nome e un cognome</a:t>
          </a:r>
        </a:p>
      </dsp:txBody>
      <dsp:txXfrm>
        <a:off x="238953" y="150176"/>
        <a:ext cx="5662338" cy="317101"/>
      </dsp:txXfrm>
    </dsp:sp>
    <dsp:sp modelId="{883FABA6-297F-4677-88B3-BA478508D850}">
      <dsp:nvSpPr>
        <dsp:cNvPr id="0" name=""/>
        <dsp:cNvSpPr/>
      </dsp:nvSpPr>
      <dsp:spPr>
        <a:xfrm>
          <a:off x="46040" y="115815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0E90E-F578-4EF0-96A0-744490F587DD}">
      <dsp:nvSpPr>
        <dsp:cNvPr id="0" name=""/>
        <dsp:cNvSpPr/>
      </dsp:nvSpPr>
      <dsp:spPr>
        <a:xfrm>
          <a:off x="518472" y="613438"/>
          <a:ext cx="5382819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Un indirizzo di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casa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472" y="613438"/>
        <a:ext cx="5382819" cy="317101"/>
      </dsp:txXfrm>
    </dsp:sp>
    <dsp:sp modelId="{F36A7193-2244-4377-B230-EC1BBDE885BF}">
      <dsp:nvSpPr>
        <dsp:cNvPr id="0" name=""/>
        <dsp:cNvSpPr/>
      </dsp:nvSpPr>
      <dsp:spPr>
        <a:xfrm>
          <a:off x="325559" y="579076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B39F3-7C89-45D6-9CBF-B28C6B1AA0E1}">
      <dsp:nvSpPr>
        <dsp:cNvPr id="0" name=""/>
        <dsp:cNvSpPr/>
      </dsp:nvSpPr>
      <dsp:spPr>
        <a:xfrm>
          <a:off x="671647" y="1076359"/>
          <a:ext cx="5229644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Un indirizzo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e-mail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647" y="1076359"/>
        <a:ext cx="5229644" cy="317101"/>
      </dsp:txXfrm>
    </dsp:sp>
    <dsp:sp modelId="{83250756-4CBD-4366-B7EF-4BE3E4310B07}">
      <dsp:nvSpPr>
        <dsp:cNvPr id="0" name=""/>
        <dsp:cNvSpPr/>
      </dsp:nvSpPr>
      <dsp:spPr>
        <a:xfrm>
          <a:off x="478734" y="1041998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AB2B4-DE33-441B-B5EB-A770DBA3D161}">
      <dsp:nvSpPr>
        <dsp:cNvPr id="0" name=""/>
        <dsp:cNvSpPr/>
      </dsp:nvSpPr>
      <dsp:spPr>
        <a:xfrm>
          <a:off x="720554" y="1539620"/>
          <a:ext cx="5180736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Il numero di una carta d’identità </a:t>
          </a:r>
        </a:p>
      </dsp:txBody>
      <dsp:txXfrm>
        <a:off x="720554" y="1539620"/>
        <a:ext cx="5180736" cy="317101"/>
      </dsp:txXfrm>
    </dsp:sp>
    <dsp:sp modelId="{7F25728A-6167-44BF-807F-6E4641A9DD11}">
      <dsp:nvSpPr>
        <dsp:cNvPr id="0" name=""/>
        <dsp:cNvSpPr/>
      </dsp:nvSpPr>
      <dsp:spPr>
        <a:xfrm>
          <a:off x="527642" y="1505259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B81BC-CE46-446B-8AC9-40B1DA6FB8CA}">
      <dsp:nvSpPr>
        <dsp:cNvPr id="0" name=""/>
        <dsp:cNvSpPr/>
      </dsp:nvSpPr>
      <dsp:spPr>
        <a:xfrm>
          <a:off x="671647" y="2002881"/>
          <a:ext cx="5229644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Una posizione</a:t>
          </a:r>
        </a:p>
      </dsp:txBody>
      <dsp:txXfrm>
        <a:off x="671647" y="2002881"/>
        <a:ext cx="5229644" cy="317101"/>
      </dsp:txXfrm>
    </dsp:sp>
    <dsp:sp modelId="{C3E99D07-B886-4293-894A-97B431D6CD0B}">
      <dsp:nvSpPr>
        <dsp:cNvPr id="0" name=""/>
        <dsp:cNvSpPr/>
      </dsp:nvSpPr>
      <dsp:spPr>
        <a:xfrm>
          <a:off x="478734" y="1968520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5C01E-BA11-4588-AE00-3B998294303D}">
      <dsp:nvSpPr>
        <dsp:cNvPr id="0" name=""/>
        <dsp:cNvSpPr/>
      </dsp:nvSpPr>
      <dsp:spPr>
        <a:xfrm>
          <a:off x="518472" y="2465803"/>
          <a:ext cx="5382819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Un indirizzo Internet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Protocol (IP) 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472" y="2465803"/>
        <a:ext cx="5382819" cy="317101"/>
      </dsp:txXfrm>
    </dsp:sp>
    <dsp:sp modelId="{760DE466-92A0-44D0-8112-E461103E1BBE}">
      <dsp:nvSpPr>
        <dsp:cNvPr id="0" name=""/>
        <dsp:cNvSpPr/>
      </dsp:nvSpPr>
      <dsp:spPr>
        <a:xfrm>
          <a:off x="325559" y="2431441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DE0BE-E872-44B9-BFC3-B506FC9CEB5D}">
      <dsp:nvSpPr>
        <dsp:cNvPr id="0" name=""/>
        <dsp:cNvSpPr/>
      </dsp:nvSpPr>
      <dsp:spPr>
        <a:xfrm>
          <a:off x="238953" y="2929064"/>
          <a:ext cx="5662338" cy="317101"/>
        </a:xfrm>
        <a:prstGeom prst="rect">
          <a:avLst/>
        </a:prstGeom>
        <a:solidFill>
          <a:srgbClr val="0594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L'identificatore pubblicitario del tuo telefono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53" y="2929064"/>
        <a:ext cx="5662338" cy="317101"/>
      </dsp:txXfrm>
    </dsp:sp>
    <dsp:sp modelId="{CD3AECB7-8AB7-44D4-8FAD-0247197E2B1F}">
      <dsp:nvSpPr>
        <dsp:cNvPr id="0" name=""/>
        <dsp:cNvSpPr/>
      </dsp:nvSpPr>
      <dsp:spPr>
        <a:xfrm>
          <a:off x="46040" y="2894703"/>
          <a:ext cx="385824" cy="385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63912-5C3A-49E7-A785-1E5935E8376E}">
      <dsp:nvSpPr>
        <dsp:cNvPr id="0" name=""/>
        <dsp:cNvSpPr/>
      </dsp:nvSpPr>
      <dsp:spPr>
        <a:xfrm>
          <a:off x="-3195169" y="-490415"/>
          <a:ext cx="3800691" cy="3800691"/>
        </a:xfrm>
        <a:prstGeom prst="blockArc">
          <a:avLst>
            <a:gd name="adj1" fmla="val 18900000"/>
            <a:gd name="adj2" fmla="val 2700000"/>
            <a:gd name="adj3" fmla="val 56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1E85C-65B1-429C-8290-5E6918C86017}">
      <dsp:nvSpPr>
        <dsp:cNvPr id="0" name=""/>
        <dsp:cNvSpPr/>
      </dsp:nvSpPr>
      <dsp:spPr>
        <a:xfrm>
          <a:off x="221944" y="111031"/>
          <a:ext cx="7268556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Origine razziale o etnica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944" y="111031"/>
        <a:ext cx="7268556" cy="296874"/>
      </dsp:txXfrm>
    </dsp:sp>
    <dsp:sp modelId="{FB698634-EC11-47FB-8750-D06304B133BC}">
      <dsp:nvSpPr>
        <dsp:cNvPr id="0" name=""/>
        <dsp:cNvSpPr/>
      </dsp:nvSpPr>
      <dsp:spPr>
        <a:xfrm>
          <a:off x="36397" y="111384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FB98F-E4D9-4E49-AD47-7B1034F023C5}">
      <dsp:nvSpPr>
        <dsp:cNvPr id="0" name=""/>
        <dsp:cNvSpPr/>
      </dsp:nvSpPr>
      <dsp:spPr>
        <a:xfrm>
          <a:off x="466144" y="556287"/>
          <a:ext cx="7024356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</a:t>
          </a: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Opinioni politiche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144" y="556287"/>
        <a:ext cx="7024356" cy="296874"/>
      </dsp:txXfrm>
    </dsp:sp>
    <dsp:sp modelId="{3DA26E04-0238-40BD-983E-9B5437FA3EB3}">
      <dsp:nvSpPr>
        <dsp:cNvPr id="0" name=""/>
        <dsp:cNvSpPr/>
      </dsp:nvSpPr>
      <dsp:spPr>
        <a:xfrm>
          <a:off x="280597" y="556640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249F-1E94-4DCC-B9CA-87BCD1961358}">
      <dsp:nvSpPr>
        <dsp:cNvPr id="0" name=""/>
        <dsp:cNvSpPr/>
      </dsp:nvSpPr>
      <dsp:spPr>
        <a:xfrm>
          <a:off x="577810" y="1001542"/>
          <a:ext cx="6912689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Credenze religiose o filosofiche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0" y="1001542"/>
        <a:ext cx="6912689" cy="296874"/>
      </dsp:txXfrm>
    </dsp:sp>
    <dsp:sp modelId="{5F7B7BD0-F66C-43BB-9066-68670D9BCFE4}">
      <dsp:nvSpPr>
        <dsp:cNvPr id="0" name=""/>
        <dsp:cNvSpPr/>
      </dsp:nvSpPr>
      <dsp:spPr>
        <a:xfrm>
          <a:off x="392264" y="1001896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EEE9B-4EEE-4EA8-9C16-3B57F36AAB19}">
      <dsp:nvSpPr>
        <dsp:cNvPr id="0" name=""/>
        <dsp:cNvSpPr/>
      </dsp:nvSpPr>
      <dsp:spPr>
        <a:xfrm>
          <a:off x="577810" y="1483979"/>
          <a:ext cx="6912689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Iscrizione al sindacato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0" y="1483979"/>
        <a:ext cx="6912689" cy="296874"/>
      </dsp:txXfrm>
    </dsp:sp>
    <dsp:sp modelId="{EC459180-E3AA-45E2-9DBE-79B783D14D4A}">
      <dsp:nvSpPr>
        <dsp:cNvPr id="0" name=""/>
        <dsp:cNvSpPr/>
      </dsp:nvSpPr>
      <dsp:spPr>
        <a:xfrm>
          <a:off x="392264" y="1446870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82BF0-CC6D-44D0-A3FE-3D93C67E4A08}">
      <dsp:nvSpPr>
        <dsp:cNvPr id="0" name=""/>
        <dsp:cNvSpPr/>
      </dsp:nvSpPr>
      <dsp:spPr>
        <a:xfrm>
          <a:off x="466144" y="1929235"/>
          <a:ext cx="7024356" cy="296874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Dati genetici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144" y="1929235"/>
        <a:ext cx="7024356" cy="296874"/>
      </dsp:txXfrm>
    </dsp:sp>
    <dsp:sp modelId="{780117BB-CF98-48D8-9E4D-1C1338F22CDE}">
      <dsp:nvSpPr>
        <dsp:cNvPr id="0" name=""/>
        <dsp:cNvSpPr/>
      </dsp:nvSpPr>
      <dsp:spPr>
        <a:xfrm>
          <a:off x="280597" y="1892126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4E80C-39B0-47AE-AAFA-EB992013AC86}">
      <dsp:nvSpPr>
        <dsp:cNvPr id="0" name=""/>
        <dsp:cNvSpPr/>
      </dsp:nvSpPr>
      <dsp:spPr>
        <a:xfrm>
          <a:off x="205081" y="2352308"/>
          <a:ext cx="7302282" cy="341239"/>
        </a:xfrm>
        <a:prstGeom prst="rect">
          <a:avLst/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6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•	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Dati biometrici </a:t>
          </a: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(se elaborati per identificare in modo univoco qualcuno).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081" y="2352308"/>
        <a:ext cx="7302282" cy="341239"/>
      </dsp:txXfrm>
    </dsp:sp>
    <dsp:sp modelId="{7B1A165A-0B3E-4DBB-9303-B51CCE69E258}">
      <dsp:nvSpPr>
        <dsp:cNvPr id="0" name=""/>
        <dsp:cNvSpPr/>
      </dsp:nvSpPr>
      <dsp:spPr>
        <a:xfrm>
          <a:off x="36397" y="2337381"/>
          <a:ext cx="371093" cy="371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94FC-8873-4C3F-8781-E82AF7E1E50F}">
      <dsp:nvSpPr>
        <dsp:cNvPr id="0" name=""/>
        <dsp:cNvSpPr/>
      </dsp:nvSpPr>
      <dsp:spPr>
        <a:xfrm>
          <a:off x="0" y="0"/>
          <a:ext cx="2160259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Attacchi d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Phishing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38" y="10938"/>
        <a:ext cx="2138383" cy="351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B6AD-1498-4CFC-8F98-815C61A10116}">
      <dsp:nvSpPr>
        <dsp:cNvPr id="0" name=""/>
        <dsp:cNvSpPr/>
      </dsp:nvSpPr>
      <dsp:spPr>
        <a:xfrm>
          <a:off x="1110" y="0"/>
          <a:ext cx="2272115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2)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Attacchi web</a:t>
          </a:r>
        </a:p>
      </dsp:txBody>
      <dsp:txXfrm>
        <a:off x="12048" y="10938"/>
        <a:ext cx="2250239" cy="351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9ED92-0FE5-46E6-AA04-3B429691D74E}">
      <dsp:nvSpPr>
        <dsp:cNvPr id="0" name=""/>
        <dsp:cNvSpPr/>
      </dsp:nvSpPr>
      <dsp:spPr>
        <a:xfrm>
          <a:off x="1354" y="0"/>
          <a:ext cx="2775480" cy="373436"/>
        </a:xfrm>
        <a:prstGeom prst="roundRect">
          <a:avLst>
            <a:gd name="adj" fmla="val 10000"/>
          </a:avLst>
        </a:prstGeom>
        <a:solidFill>
          <a:srgbClr val="FC9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3) </a:t>
          </a:r>
          <a:r>
            <a:rPr lang="it-IT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Attacchi di malware </a:t>
          </a:r>
        </a:p>
      </dsp:txBody>
      <dsp:txXfrm>
        <a:off x="12292" y="10938"/>
        <a:ext cx="2753604" cy="35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494522" y="4077394"/>
            <a:ext cx="109634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Levenim MT" panose="02010502060101010101" pitchFamily="2" charset="-79"/>
              </a:rPr>
              <a:t>Cybersecurity e strumenti digitali per le PMI. 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Levenim MT" panose="02010502060101010101" pitchFamily="2" charset="-79"/>
              </a:rPr>
              <a:t>Essere preparati a prevenire e risolvere i Cyber-attacchi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Partner: IT Solutions for All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B43B08-3E54-4B20-817B-7284B47DE2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004" y="1046710"/>
            <a:ext cx="4913817" cy="1023712"/>
          </a:xfrm>
          <a:prstGeom prst="rect">
            <a:avLst/>
          </a:prstGeom>
        </p:spPr>
      </p:pic>
      <p:sp>
        <p:nvSpPr>
          <p:cNvPr id="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95565" y="1288682"/>
            <a:ext cx="11079282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Proteggere i dati aziendali: Nozioni di base sul backup 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Molto semplicemente, un backup dei dati non è altro che una copia dei file sul vostro computer o dispositivo. E, come evidenziato dalle molte minacce descritte sopra, mantenere un backup dei vostri importanti file e dati aziendali è essenziale per una serie di motivi importanti.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Qualsiasi backup è meglio di nessun backup, tuttavia, non tutti i dispositivi e le tecnologie di backup sono uguali o offrono gli stessi livelli di protezione. Per una protezione ottimale, è meglio salvaguardare i vostri dati usando la regola 3-2-1, che è la seguente: </a:t>
            </a:r>
            <a:endParaRPr lang="es-ES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84776" y="599305"/>
            <a:ext cx="555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0A6F7B9-BA88-4716-81EC-A3A86676B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57012"/>
              </p:ext>
            </p:extLst>
          </p:nvPr>
        </p:nvGraphicFramePr>
        <p:xfrm>
          <a:off x="557503" y="3715726"/>
          <a:ext cx="8642482" cy="235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3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144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Proteggere le reti 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Wireless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L'uso di una rete wireless ti dà la comodità di poter lavorare e usare il tuo computer praticamente ovunque, e di connetterti ad altri computer in rete o accedere ad Internet. Tuttavia, se la vostra rete wireless non è</a:t>
            </a:r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55798" y="599305"/>
            <a:ext cx="557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9C514D9-CFE7-48A1-B9E8-A8B6A3E26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89" y="3052709"/>
            <a:ext cx="3776402" cy="283141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9DBBCDE-B3AD-44A4-8304-B5271393666E}"/>
              </a:ext>
            </a:extLst>
          </p:cNvPr>
          <p:cNvSpPr txBox="1"/>
          <p:nvPr/>
        </p:nvSpPr>
        <p:spPr>
          <a:xfrm>
            <a:off x="358243" y="2990958"/>
            <a:ext cx="6097554" cy="159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sicura, ci sono rischi significativi. Per esempio, un hacker potrebbe intercettare tutti i dati che invii o ricevi, accedere ai tuoi file condivisi, dirottare la tua connessione Internet ed esaurire il tuo limite di larghezza di banda o di download.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4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378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Proteggere le reti Wireless 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84776" y="599305"/>
            <a:ext cx="555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7E4D9A11-983A-43C2-8435-BF8597AB4794}"/>
              </a:ext>
            </a:extLst>
          </p:cNvPr>
          <p:cNvGrpSpPr/>
          <p:nvPr/>
        </p:nvGrpSpPr>
        <p:grpSpPr>
          <a:xfrm>
            <a:off x="830424" y="2393984"/>
            <a:ext cx="7156580" cy="2964661"/>
            <a:chOff x="1810138" y="2282307"/>
            <a:chExt cx="7156580" cy="2964661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FAEA80FF-C14F-4C39-86FC-469E79B1796A}"/>
                </a:ext>
              </a:extLst>
            </p:cNvPr>
            <p:cNvSpPr/>
            <p:nvPr/>
          </p:nvSpPr>
          <p:spPr>
            <a:xfrm>
              <a:off x="2233242" y="2282307"/>
              <a:ext cx="6733476" cy="1525998"/>
            </a:xfrm>
            <a:custGeom>
              <a:avLst/>
              <a:gdLst>
                <a:gd name="connsiteX0" fmla="*/ 0 w 6301687"/>
                <a:gd name="connsiteY0" fmla="*/ 0 h 1525996"/>
                <a:gd name="connsiteX1" fmla="*/ 5538689 w 6301687"/>
                <a:gd name="connsiteY1" fmla="*/ 0 h 1525996"/>
                <a:gd name="connsiteX2" fmla="*/ 6301687 w 6301687"/>
                <a:gd name="connsiteY2" fmla="*/ 762998 h 1525996"/>
                <a:gd name="connsiteX3" fmla="*/ 5538689 w 6301687"/>
                <a:gd name="connsiteY3" fmla="*/ 1525996 h 1525996"/>
                <a:gd name="connsiteX4" fmla="*/ 0 w 6301687"/>
                <a:gd name="connsiteY4" fmla="*/ 1525996 h 1525996"/>
                <a:gd name="connsiteX5" fmla="*/ 0 w 6301687"/>
                <a:gd name="connsiteY5" fmla="*/ 0 h 152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1687" h="1525996">
                  <a:moveTo>
                    <a:pt x="6301687" y="1525995"/>
                  </a:moveTo>
                  <a:lnTo>
                    <a:pt x="762998" y="1525995"/>
                  </a:lnTo>
                  <a:lnTo>
                    <a:pt x="0" y="762998"/>
                  </a:lnTo>
                  <a:lnTo>
                    <a:pt x="762998" y="1"/>
                  </a:lnTo>
                  <a:lnTo>
                    <a:pt x="6301687" y="1"/>
                  </a:lnTo>
                  <a:lnTo>
                    <a:pt x="6301687" y="1525995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89028" tIns="60961" rIns="113792" bIns="60961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Quando compri un router Wi-Fi, ha un nome e una password predefiniti. Questi sono molto facili da violare, quindi dovresti cambiarli. Inoltre, il router ha una password di amministratore che ti permette di cambiare e gestire le impostazioni del router. Proprio come il nome e la password del router, dovresti cambiare anche questa password.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D02B3668-5081-467B-A844-0B37FC01D799}"/>
                </a:ext>
              </a:extLst>
            </p:cNvPr>
            <p:cNvSpPr/>
            <p:nvPr/>
          </p:nvSpPr>
          <p:spPr>
            <a:xfrm>
              <a:off x="1810138" y="2736410"/>
              <a:ext cx="581340" cy="580913"/>
            </a:xfrm>
            <a:prstGeom prst="ellipse">
              <a:avLst/>
            </a:prstGeom>
            <a:solidFill>
              <a:srgbClr val="0594A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63FB0B0C-5EB4-46F1-AB3A-1C2649D2367C}"/>
                </a:ext>
              </a:extLst>
            </p:cNvPr>
            <p:cNvSpPr/>
            <p:nvPr/>
          </p:nvSpPr>
          <p:spPr>
            <a:xfrm>
              <a:off x="2233242" y="4096037"/>
              <a:ext cx="6733476" cy="1150931"/>
            </a:xfrm>
            <a:custGeom>
              <a:avLst/>
              <a:gdLst>
                <a:gd name="connsiteX0" fmla="*/ 0 w 6301687"/>
                <a:gd name="connsiteY0" fmla="*/ 0 h 1150930"/>
                <a:gd name="connsiteX1" fmla="*/ 5726222 w 6301687"/>
                <a:gd name="connsiteY1" fmla="*/ 0 h 1150930"/>
                <a:gd name="connsiteX2" fmla="*/ 6301687 w 6301687"/>
                <a:gd name="connsiteY2" fmla="*/ 575465 h 1150930"/>
                <a:gd name="connsiteX3" fmla="*/ 5726222 w 6301687"/>
                <a:gd name="connsiteY3" fmla="*/ 1150930 h 1150930"/>
                <a:gd name="connsiteX4" fmla="*/ 0 w 6301687"/>
                <a:gd name="connsiteY4" fmla="*/ 1150930 h 1150930"/>
                <a:gd name="connsiteX5" fmla="*/ 0 w 6301687"/>
                <a:gd name="connsiteY5" fmla="*/ 0 h 115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1687" h="1150930">
                  <a:moveTo>
                    <a:pt x="6301687" y="1150929"/>
                  </a:moveTo>
                  <a:lnTo>
                    <a:pt x="575465" y="1150929"/>
                  </a:lnTo>
                  <a:lnTo>
                    <a:pt x="0" y="575465"/>
                  </a:lnTo>
                  <a:lnTo>
                    <a:pt x="575465" y="1"/>
                  </a:lnTo>
                  <a:lnTo>
                    <a:pt x="6301687" y="1"/>
                  </a:lnTo>
                  <a:lnTo>
                    <a:pt x="6301687" y="1150929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95261" tIns="60961" rIns="113792" bIns="609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Per proteggere le informazioni che invii attraverso la rete Wi-Fi, puoi criptare la tua rete aggiornando il software del router. Cerca le impostazioni WPA3 o WPA2, che offrono la crittografia più forte.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9CDBCB6A-9A1D-41EE-8278-627E46B153DE}"/>
                </a:ext>
              </a:extLst>
            </p:cNvPr>
            <p:cNvSpPr/>
            <p:nvPr/>
          </p:nvSpPr>
          <p:spPr>
            <a:xfrm>
              <a:off x="1810138" y="4362605"/>
              <a:ext cx="581340" cy="580913"/>
            </a:xfrm>
            <a:prstGeom prst="ellipse">
              <a:avLst/>
            </a:prstGeom>
            <a:solidFill>
              <a:srgbClr val="0594A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12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3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6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47190" y="1378182"/>
            <a:ext cx="11079282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Formazione degli impiegati</a:t>
            </a:r>
            <a:endParaRPr lang="it-IT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 dipendenti possono rendere la vostra azienda vulnerabile agli attacchi, o aiutare a prevenirli. Numerosi studi dimostrano che una grande quantità di perdita di dati proviene dai dipendenti interni che, nella maggior parte dei casi per disattenzione o disinformazione, danno ai criminali informatici l'accesso alle loro </a:t>
            </a: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522098" y="599305"/>
            <a:ext cx="55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49981A-E88B-4FDE-A7AE-2073BCAE80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65" y="3177285"/>
            <a:ext cx="4591486" cy="24677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55B141E-779C-4451-A819-A1B9BA45C656}"/>
              </a:ext>
            </a:extLst>
          </p:cNvPr>
          <p:cNvSpPr txBox="1"/>
          <p:nvPr/>
        </p:nvSpPr>
        <p:spPr>
          <a:xfrm>
            <a:off x="347190" y="3098548"/>
            <a:ext cx="6097554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eti. Ci sono molti scenari che potrebbero portare ad attacchi in cui le vie d'accesso sono i dipendenti. Per esempio, un dipendente che perde un tablet di lavoro, dando via le sue credenziali di accesso, o aprendo e-mail fraudolente, che distribuiscono virus sulla rete. Per proteggersi dalle minacce interne, è di fondamentale importanza investire in una formazione di qualità sulla cybersecurity per i dipendenti, che dia loro gli strumenti necessari per agire di fronte a varie situazioni e rischi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1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67573" y="1505085"/>
            <a:ext cx="11079282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Politiche. Politica di sicurezza informatica. Cos'è una politica di sicurezza informatica?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 prevenire il crimine informatico, è importante non solo formare i vostri dipendenti nella prevenzione del crimine informatico, ma anche creare una politica di sicurezza informatica aziendale. Questo aiuterà a delineare chiaramente le linee guida per il trasferimento di dati aziendali, l'accesso a sistemi privati e l'utilizzo di dispositivi aziendali. Quando preparate la vostra politica, assicuratevi che guidi i vostri dipendenti su:</a:t>
            </a: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28792" y="599305"/>
            <a:ext cx="56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72A06598-C7E7-4983-9A18-5296861B3A71}"/>
              </a:ext>
            </a:extLst>
          </p:cNvPr>
          <p:cNvGrpSpPr/>
          <p:nvPr/>
        </p:nvGrpSpPr>
        <p:grpSpPr>
          <a:xfrm>
            <a:off x="547670" y="3888022"/>
            <a:ext cx="6934677" cy="1727472"/>
            <a:chOff x="547671" y="3888022"/>
            <a:chExt cx="5768652" cy="1727472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E6031C2E-9FAD-4C21-9141-76116FB57DCA}"/>
                </a:ext>
              </a:extLst>
            </p:cNvPr>
            <p:cNvGrpSpPr/>
            <p:nvPr/>
          </p:nvGrpSpPr>
          <p:grpSpPr>
            <a:xfrm>
              <a:off x="547672" y="4463846"/>
              <a:ext cx="5768651" cy="1151648"/>
              <a:chOff x="436206" y="4137666"/>
              <a:chExt cx="6449786" cy="1109159"/>
            </a:xfrm>
          </p:grpSpPr>
          <p:sp>
            <p:nvSpPr>
              <p:cNvPr id="5" name="Forma libre: forma 4">
                <a:extLst>
                  <a:ext uri="{FF2B5EF4-FFF2-40B4-BE49-F238E27FC236}">
                    <a16:creationId xmlns:a16="http://schemas.microsoft.com/office/drawing/2014/main" xmlns="" id="{F96424F0-CF3A-4532-B1EC-E7394AB27803}"/>
                  </a:ext>
                </a:extLst>
              </p:cNvPr>
              <p:cNvSpPr/>
              <p:nvPr/>
            </p:nvSpPr>
            <p:spPr>
              <a:xfrm>
                <a:off x="436206" y="4137666"/>
                <a:ext cx="6449786" cy="528171"/>
              </a:xfrm>
              <a:custGeom>
                <a:avLst/>
                <a:gdLst>
                  <a:gd name="connsiteX0" fmla="*/ 0 w 6449786"/>
                  <a:gd name="connsiteY0" fmla="*/ 52817 h 528171"/>
                  <a:gd name="connsiteX1" fmla="*/ 52817 w 6449786"/>
                  <a:gd name="connsiteY1" fmla="*/ 0 h 528171"/>
                  <a:gd name="connsiteX2" fmla="*/ 6396969 w 6449786"/>
                  <a:gd name="connsiteY2" fmla="*/ 0 h 528171"/>
                  <a:gd name="connsiteX3" fmla="*/ 6449786 w 6449786"/>
                  <a:gd name="connsiteY3" fmla="*/ 52817 h 528171"/>
                  <a:gd name="connsiteX4" fmla="*/ 6449786 w 6449786"/>
                  <a:gd name="connsiteY4" fmla="*/ 475354 h 528171"/>
                  <a:gd name="connsiteX5" fmla="*/ 6396969 w 6449786"/>
                  <a:gd name="connsiteY5" fmla="*/ 528171 h 528171"/>
                  <a:gd name="connsiteX6" fmla="*/ 52817 w 6449786"/>
                  <a:gd name="connsiteY6" fmla="*/ 528171 h 528171"/>
                  <a:gd name="connsiteX7" fmla="*/ 0 w 6449786"/>
                  <a:gd name="connsiteY7" fmla="*/ 475354 h 528171"/>
                  <a:gd name="connsiteX8" fmla="*/ 0 w 6449786"/>
                  <a:gd name="connsiteY8" fmla="*/ 52817 h 5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9786" h="528171">
                    <a:moveTo>
                      <a:pt x="0" y="52817"/>
                    </a:moveTo>
                    <a:cubicBezTo>
                      <a:pt x="0" y="23647"/>
                      <a:pt x="23647" y="0"/>
                      <a:pt x="52817" y="0"/>
                    </a:cubicBezTo>
                    <a:lnTo>
                      <a:pt x="6396969" y="0"/>
                    </a:lnTo>
                    <a:cubicBezTo>
                      <a:pt x="6426139" y="0"/>
                      <a:pt x="6449786" y="23647"/>
                      <a:pt x="6449786" y="52817"/>
                    </a:cubicBezTo>
                    <a:lnTo>
                      <a:pt x="6449786" y="475354"/>
                    </a:lnTo>
                    <a:cubicBezTo>
                      <a:pt x="6449786" y="504524"/>
                      <a:pt x="6426139" y="528171"/>
                      <a:pt x="6396969" y="528171"/>
                    </a:cubicBezTo>
                    <a:lnTo>
                      <a:pt x="52817" y="528171"/>
                    </a:lnTo>
                    <a:cubicBezTo>
                      <a:pt x="23647" y="528171"/>
                      <a:pt x="0" y="504524"/>
                      <a:pt x="0" y="475354"/>
                    </a:cubicBezTo>
                    <a:lnTo>
                      <a:pt x="0" y="52817"/>
                    </a:lnTo>
                    <a:close/>
                  </a:path>
                </a:pathLst>
              </a:custGeom>
              <a:solidFill>
                <a:srgbClr val="0594A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07544" tIns="64770" rIns="64771" bIns="64770" numCol="1" spcCol="1270" anchor="ctr" anchorCtr="0">
                <a:noAutofit/>
              </a:bodyPr>
              <a:lstStyle/>
              <a:p>
                <a:pPr marL="0" lvl="0" indent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Uso accettabile dei dispositivi e dei materiali online</a:t>
                </a:r>
                <a:endParaRPr lang="es-E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xmlns="" id="{5A20B983-4DC3-46D7-A92B-5082BA99FC4D}"/>
                  </a:ext>
                </a:extLst>
              </p:cNvPr>
              <p:cNvSpPr/>
              <p:nvPr/>
            </p:nvSpPr>
            <p:spPr>
              <a:xfrm>
                <a:off x="489023" y="4190483"/>
                <a:ext cx="388055" cy="422536"/>
              </a:xfrm>
              <a:prstGeom prst="roundRect">
                <a:avLst>
                  <a:gd name="adj" fmla="val 10000"/>
                </a:avLst>
              </a:prstGeom>
              <a:solidFill>
                <a:srgbClr val="EEBA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xmlns="" id="{6FC33C80-8699-4BCD-9184-46E9EEDCEFD7}"/>
                  </a:ext>
                </a:extLst>
              </p:cNvPr>
              <p:cNvSpPr/>
              <p:nvPr/>
            </p:nvSpPr>
            <p:spPr>
              <a:xfrm>
                <a:off x="436206" y="4718654"/>
                <a:ext cx="6449786" cy="528171"/>
              </a:xfrm>
              <a:custGeom>
                <a:avLst/>
                <a:gdLst>
                  <a:gd name="connsiteX0" fmla="*/ 0 w 6449786"/>
                  <a:gd name="connsiteY0" fmla="*/ 52817 h 528171"/>
                  <a:gd name="connsiteX1" fmla="*/ 52817 w 6449786"/>
                  <a:gd name="connsiteY1" fmla="*/ 0 h 528171"/>
                  <a:gd name="connsiteX2" fmla="*/ 6396969 w 6449786"/>
                  <a:gd name="connsiteY2" fmla="*/ 0 h 528171"/>
                  <a:gd name="connsiteX3" fmla="*/ 6449786 w 6449786"/>
                  <a:gd name="connsiteY3" fmla="*/ 52817 h 528171"/>
                  <a:gd name="connsiteX4" fmla="*/ 6449786 w 6449786"/>
                  <a:gd name="connsiteY4" fmla="*/ 475354 h 528171"/>
                  <a:gd name="connsiteX5" fmla="*/ 6396969 w 6449786"/>
                  <a:gd name="connsiteY5" fmla="*/ 528171 h 528171"/>
                  <a:gd name="connsiteX6" fmla="*/ 52817 w 6449786"/>
                  <a:gd name="connsiteY6" fmla="*/ 528171 h 528171"/>
                  <a:gd name="connsiteX7" fmla="*/ 0 w 6449786"/>
                  <a:gd name="connsiteY7" fmla="*/ 475354 h 528171"/>
                  <a:gd name="connsiteX8" fmla="*/ 0 w 6449786"/>
                  <a:gd name="connsiteY8" fmla="*/ 52817 h 5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9786" h="528171">
                    <a:moveTo>
                      <a:pt x="0" y="52817"/>
                    </a:moveTo>
                    <a:cubicBezTo>
                      <a:pt x="0" y="23647"/>
                      <a:pt x="23647" y="0"/>
                      <a:pt x="52817" y="0"/>
                    </a:cubicBezTo>
                    <a:lnTo>
                      <a:pt x="6396969" y="0"/>
                    </a:lnTo>
                    <a:cubicBezTo>
                      <a:pt x="6426139" y="0"/>
                      <a:pt x="6449786" y="23647"/>
                      <a:pt x="6449786" y="52817"/>
                    </a:cubicBezTo>
                    <a:lnTo>
                      <a:pt x="6449786" y="475354"/>
                    </a:lnTo>
                    <a:cubicBezTo>
                      <a:pt x="6449786" y="504524"/>
                      <a:pt x="6426139" y="528171"/>
                      <a:pt x="6396969" y="528171"/>
                    </a:cubicBezTo>
                    <a:lnTo>
                      <a:pt x="52817" y="528171"/>
                    </a:lnTo>
                    <a:cubicBezTo>
                      <a:pt x="23647" y="528171"/>
                      <a:pt x="0" y="504524"/>
                      <a:pt x="0" y="475354"/>
                    </a:cubicBezTo>
                    <a:lnTo>
                      <a:pt x="0" y="52817"/>
                    </a:lnTo>
                    <a:close/>
                  </a:path>
                </a:pathLst>
              </a:custGeom>
              <a:solidFill>
                <a:srgbClr val="0594A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07544" tIns="64770" rIns="64771" bIns="64770" numCol="1" spcCol="1270" anchor="ctr" anchorCtr="0">
                <a:noAutofit/>
              </a:bodyPr>
              <a:lstStyle/>
              <a:p>
                <a:pPr marL="0" lvl="0" indent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Gestione e conservazione di materiale sensibile</a:t>
                </a:r>
                <a:endParaRPr lang="es-E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xmlns="" id="{779029F2-8305-496E-BC74-19EB1AF99BD1}"/>
                  </a:ext>
                </a:extLst>
              </p:cNvPr>
              <p:cNvSpPr/>
              <p:nvPr/>
            </p:nvSpPr>
            <p:spPr>
              <a:xfrm>
                <a:off x="489023" y="4771471"/>
                <a:ext cx="388055" cy="422536"/>
              </a:xfrm>
              <a:prstGeom prst="roundRect">
                <a:avLst>
                  <a:gd name="adj" fmla="val 10000"/>
                </a:avLst>
              </a:prstGeom>
              <a:solidFill>
                <a:srgbClr val="EEBA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545833B5-EA14-4667-9C27-0E7EFC9FB257}"/>
                </a:ext>
              </a:extLst>
            </p:cNvPr>
            <p:cNvGrpSpPr/>
            <p:nvPr/>
          </p:nvGrpSpPr>
          <p:grpSpPr>
            <a:xfrm>
              <a:off x="547671" y="3888022"/>
              <a:ext cx="5768651" cy="548404"/>
              <a:chOff x="-6846426" y="3389850"/>
              <a:chExt cx="6449786" cy="528171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xmlns="" id="{96D657D3-E6EA-4A3A-B84C-11653AD67647}"/>
                  </a:ext>
                </a:extLst>
              </p:cNvPr>
              <p:cNvSpPr/>
              <p:nvPr/>
            </p:nvSpPr>
            <p:spPr>
              <a:xfrm>
                <a:off x="-6846426" y="3389850"/>
                <a:ext cx="6449786" cy="528171"/>
              </a:xfrm>
              <a:custGeom>
                <a:avLst/>
                <a:gdLst>
                  <a:gd name="connsiteX0" fmla="*/ 0 w 6449786"/>
                  <a:gd name="connsiteY0" fmla="*/ 52817 h 528171"/>
                  <a:gd name="connsiteX1" fmla="*/ 52817 w 6449786"/>
                  <a:gd name="connsiteY1" fmla="*/ 0 h 528171"/>
                  <a:gd name="connsiteX2" fmla="*/ 6396969 w 6449786"/>
                  <a:gd name="connsiteY2" fmla="*/ 0 h 528171"/>
                  <a:gd name="connsiteX3" fmla="*/ 6449786 w 6449786"/>
                  <a:gd name="connsiteY3" fmla="*/ 52817 h 528171"/>
                  <a:gd name="connsiteX4" fmla="*/ 6449786 w 6449786"/>
                  <a:gd name="connsiteY4" fmla="*/ 475354 h 528171"/>
                  <a:gd name="connsiteX5" fmla="*/ 6396969 w 6449786"/>
                  <a:gd name="connsiteY5" fmla="*/ 528171 h 528171"/>
                  <a:gd name="connsiteX6" fmla="*/ 52817 w 6449786"/>
                  <a:gd name="connsiteY6" fmla="*/ 528171 h 528171"/>
                  <a:gd name="connsiteX7" fmla="*/ 0 w 6449786"/>
                  <a:gd name="connsiteY7" fmla="*/ 475354 h 528171"/>
                  <a:gd name="connsiteX8" fmla="*/ 0 w 6449786"/>
                  <a:gd name="connsiteY8" fmla="*/ 52817 h 5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49786" h="528171">
                    <a:moveTo>
                      <a:pt x="0" y="52817"/>
                    </a:moveTo>
                    <a:cubicBezTo>
                      <a:pt x="0" y="23647"/>
                      <a:pt x="23647" y="0"/>
                      <a:pt x="52817" y="0"/>
                    </a:cubicBezTo>
                    <a:lnTo>
                      <a:pt x="6396969" y="0"/>
                    </a:lnTo>
                    <a:cubicBezTo>
                      <a:pt x="6426139" y="0"/>
                      <a:pt x="6449786" y="23647"/>
                      <a:pt x="6449786" y="52817"/>
                    </a:cubicBezTo>
                    <a:lnTo>
                      <a:pt x="6449786" y="475354"/>
                    </a:lnTo>
                    <a:cubicBezTo>
                      <a:pt x="6449786" y="504524"/>
                      <a:pt x="6426139" y="528171"/>
                      <a:pt x="6396969" y="528171"/>
                    </a:cubicBezTo>
                    <a:lnTo>
                      <a:pt x="52817" y="528171"/>
                    </a:lnTo>
                    <a:cubicBezTo>
                      <a:pt x="23647" y="528171"/>
                      <a:pt x="0" y="504524"/>
                      <a:pt x="0" y="475354"/>
                    </a:cubicBezTo>
                    <a:lnTo>
                      <a:pt x="0" y="52817"/>
                    </a:lnTo>
                    <a:close/>
                  </a:path>
                </a:pathLst>
              </a:custGeom>
              <a:solidFill>
                <a:srgbClr val="0594A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07544" tIns="64770" rIns="64771" bIns="64770" numCol="1" spcCol="1270" anchor="ctr" anchorCtr="0">
                <a:noAutofit/>
              </a:bodyPr>
              <a:lstStyle/>
              <a:p>
                <a:pPr lvl="0"/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Il tipo di informazioni aziendali che possono essere condivise e </a:t>
                </a:r>
                <a:r>
                  <a:rPr lang="it-IT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dove</a:t>
                </a:r>
                <a:endParaRPr lang="es-ES" sz="16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xmlns="" id="{86446EDD-AD55-4F50-B203-3056F443204B}"/>
                  </a:ext>
                </a:extLst>
              </p:cNvPr>
              <p:cNvSpPr/>
              <p:nvPr/>
            </p:nvSpPr>
            <p:spPr>
              <a:xfrm>
                <a:off x="-6793608" y="3442668"/>
                <a:ext cx="388055" cy="422536"/>
              </a:xfrm>
              <a:prstGeom prst="roundRect">
                <a:avLst>
                  <a:gd name="adj" fmla="val 10000"/>
                </a:avLst>
              </a:prstGeom>
              <a:solidFill>
                <a:srgbClr val="EEBA2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1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2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427221"/>
            <a:ext cx="11079282" cy="78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Politiche. Politica di sicurezza informatica. </a:t>
            </a:r>
            <a:r>
              <a:rPr lang="it-IT" sz="2000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Cos’è una politica di sicurezza informatica</a:t>
            </a:r>
            <a:r>
              <a:rPr lang="en-US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</a:t>
            </a:r>
            <a:endParaRPr lang="es-ES" sz="20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 modello completo di politica di cybersecurity includerà le seguenti parti di base: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550090" y="599305"/>
            <a:ext cx="548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3FBF9A9-FA46-49F4-93C8-2811AF405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622296"/>
              </p:ext>
            </p:extLst>
          </p:nvPr>
        </p:nvGraphicFramePr>
        <p:xfrm>
          <a:off x="509021" y="2242174"/>
          <a:ext cx="2738031" cy="151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31164969-FC16-4C86-810B-08F799E84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758494"/>
              </p:ext>
            </p:extLst>
          </p:nvPr>
        </p:nvGraphicFramePr>
        <p:xfrm>
          <a:off x="509022" y="4316073"/>
          <a:ext cx="2738030" cy="190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6F61B3D-3822-44B9-993E-1D5B89F1E4A9}"/>
              </a:ext>
            </a:extLst>
          </p:cNvPr>
          <p:cNvSpPr txBox="1"/>
          <p:nvPr/>
        </p:nvSpPr>
        <p:spPr>
          <a:xfrm>
            <a:off x="358243" y="3871829"/>
            <a:ext cx="6097554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Sicurezza di un  dispositivo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60" name="Picture 12" descr="Por fin! Fecha definitiva de auxilio – Molina Oposiciones">
            <a:extLst>
              <a:ext uri="{FF2B5EF4-FFF2-40B4-BE49-F238E27FC236}">
                <a16:creationId xmlns:a16="http://schemas.microsoft.com/office/drawing/2014/main" xmlns="" id="{0E4B61B5-E939-425C-A653-4C50ED24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890" y="2242174"/>
            <a:ext cx="5935667" cy="395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2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6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11590" y="1513442"/>
            <a:ext cx="11079282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Livello Utente finale</a:t>
            </a: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/impiegato 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 formazione degli utenti finali è importante perché affronta il fattore più imprevedibile della sicurezza informatica: le persone. Se non si seguono le buone pratiche di sicurezza, chiunque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80922" y="599305"/>
            <a:ext cx="6054162" cy="47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</a:t>
            </a:r>
            <a:r>
              <a:rPr lang="en-US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2: </a:t>
            </a: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Cybersecurity a livello di utenti</a:t>
            </a:r>
            <a:endParaRPr lang="es-ES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1026" name="Picture 2" descr="How enrolling with the best Salesforce Training Institute in NOIDA will help">
            <a:extLst>
              <a:ext uri="{FF2B5EF4-FFF2-40B4-BE49-F238E27FC236}">
                <a16:creationId xmlns:a16="http://schemas.microsoft.com/office/drawing/2014/main" xmlns="" id="{ED31A9F5-F670-4B6F-A43F-0EE26101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822" y="2946328"/>
            <a:ext cx="5139524" cy="32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F30DB96-0975-4611-A71A-885666CA4D96}"/>
              </a:ext>
            </a:extLst>
          </p:cNvPr>
          <p:cNvSpPr txBox="1"/>
          <p:nvPr/>
        </p:nvSpPr>
        <p:spPr>
          <a:xfrm>
            <a:off x="311590" y="2878858"/>
            <a:ext cx="5324100" cy="159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può introdurre accidentalmente un virus in un sistema altrimenti sicuro. Insegnare agli utenti a prestare attenzione ai fattori di rischio è fondamentale per la sicurezza di qualsiasi organizzazione.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1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11590" y="1554769"/>
            <a:ext cx="11079282" cy="11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Proteggere i dati nei</a:t>
            </a: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vostri dispositivi</a:t>
            </a:r>
            <a:endParaRPr lang="it-IT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Dati personali e sensibili. Sono la stessa cosa</a:t>
            </a:r>
            <a:r>
              <a:rPr lang="en-US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Cosa </a:t>
            </a:r>
            <a:r>
              <a:rPr lang="it-IT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sono i dati personali</a:t>
            </a:r>
            <a:r>
              <a:rPr lang="en-US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</a:t>
            </a:r>
            <a:endParaRPr lang="es-ES" sz="1800" dirty="0">
              <a:solidFill>
                <a:srgbClr val="FC9710"/>
              </a:solidFill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008914" y="599305"/>
            <a:ext cx="6026170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2050" name="Picture 2" descr="6 Ways to Protect Your Data, Your Devices, and Your Digital Identity - CMIT  Solutions">
            <a:extLst>
              <a:ext uri="{FF2B5EF4-FFF2-40B4-BE49-F238E27FC236}">
                <a16:creationId xmlns:a16="http://schemas.microsoft.com/office/drawing/2014/main" xmlns="" id="{087256EB-C7B9-4F24-AC91-C60A8887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825" y="2881601"/>
            <a:ext cx="4391025" cy="30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568805B-007E-4AAF-8E9F-5311F1FB9BD0}"/>
              </a:ext>
            </a:extLst>
          </p:cNvPr>
          <p:cNvSpPr txBox="1"/>
          <p:nvPr/>
        </p:nvSpPr>
        <p:spPr>
          <a:xfrm>
            <a:off x="311590" y="2799913"/>
            <a:ext cx="6863651" cy="349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 dati personali sono qualsiasi informazione che qualcuno può usare per identificare, con un certo grado di precisione, una persona vivente. Per esempio, l'indirizzo e-mail di un dipendente di un'azienda è considerato un dato personale, perché indica che quella persona lavora per l'azienda. Anche un indirizzo fisico o un numero di telefono sono dati personali, perché queste informazioni possono essere usate per contattare la persona. 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Tutto ciò che può affermare la vostra presenza fisica da qualche parte è anche considerato dato personale. Per esempio, le registrazioni delle telecamere di sicurezza sono dati personali, così come le impronte digitali.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11590" y="1710781"/>
            <a:ext cx="11079282" cy="75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Proteggere i dati sui vostri dispositivi</a:t>
            </a:r>
            <a:endParaRPr lang="it-IT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Alcuni esempi potrebbero essere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24939" y="599305"/>
            <a:ext cx="6110145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212A3656-CAC7-4188-A09E-C9A04AFC1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222493"/>
              </p:ext>
            </p:extLst>
          </p:nvPr>
        </p:nvGraphicFramePr>
        <p:xfrm>
          <a:off x="566835" y="2537926"/>
          <a:ext cx="5945933" cy="33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Cosa sono i dati sensibili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 dati personali sensibili sono un insieme specifico di "categorie speciali" che detengono una protezione legale più forte, e devono essere trattati con maggiore sicurezza, previa approvazione specifica del soggetto a cui si riferiscono quei dati. Questo include informazioni relative a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80922" y="599305"/>
            <a:ext cx="6054162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B1E505E-39E4-48A1-8828-E6D6B631B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380673"/>
              </p:ext>
            </p:extLst>
          </p:nvPr>
        </p:nvGraphicFramePr>
        <p:xfrm>
          <a:off x="667139" y="3315017"/>
          <a:ext cx="7534469" cy="281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47D51A-BD6E-4075-B10E-AB4D8D1B5169}"/>
              </a:ext>
            </a:extLst>
          </p:cNvPr>
          <p:cNvSpPr txBox="1">
            <a:spLocks/>
          </p:cNvSpPr>
          <p:nvPr/>
        </p:nvSpPr>
        <p:spPr>
          <a:xfrm>
            <a:off x="5229370" y="3677000"/>
            <a:ext cx="1845652" cy="394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 questo Corso 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acquisirai 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290499" y="2330060"/>
            <a:ext cx="2936722" cy="1210205"/>
            <a:chOff x="270022" y="1638319"/>
            <a:chExt cx="2605242" cy="12223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2" y="1772636"/>
              <a:ext cx="2605241" cy="10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effectLst/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Una conoscenza di base della Cybersecurity, a livello di business e anche a livello di utente/dipendente.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19058" y="4259398"/>
            <a:ext cx="3218627" cy="1435405"/>
            <a:chOff x="198898" y="1638319"/>
            <a:chExt cx="2676366" cy="14497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198898" y="2000088"/>
              <a:ext cx="2459012" cy="108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effectLst/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i principali strumenti per prevenire i crimini informatici con una guida di base di cybersecurity,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852750" y="2104665"/>
            <a:ext cx="2942977" cy="1608256"/>
            <a:chOff x="268804" y="1471545"/>
            <a:chExt cx="2610791" cy="16243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4354" y="1759209"/>
              <a:ext cx="2605241" cy="1336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effectLst/>
                  <a:latin typeface="Arial" panose="020B0604020202020204" pitchFamily="34" charset="0"/>
                  <a:ea typeface="STFangsong" panose="02010600040101010101" pitchFamily="2" charset="-122"/>
                  <a:cs typeface="Arial" panose="020B0604020202020204" pitchFamily="34" charset="0"/>
                </a:rPr>
                <a:t>Imparerai le definizioni dei principali rischi informatici che possono mettere in pericolo la vostra sicurezza e quella della vostra azienda;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68804" y="1471545"/>
              <a:ext cx="260524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62F385-4984-42D0-B6C4-0114957C274C}"/>
              </a:ext>
            </a:extLst>
          </p:cNvPr>
          <p:cNvSpPr txBox="1"/>
          <p:nvPr/>
        </p:nvSpPr>
        <p:spPr>
          <a:xfrm>
            <a:off x="7852751" y="4259398"/>
            <a:ext cx="29367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che ti aiuterà a sapere quali sono le misure di base da seguire per proteggere la vostra PMI da queste minacce, quindi per essere in grado di lavorare in remoto in modo più sicuro. 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D8F06D-53CB-4BEF-8AFE-5C8F0241B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250" y="451493"/>
            <a:ext cx="3456432" cy="649224"/>
          </a:xfrm>
          <a:prstGeom prst="rect">
            <a:avLst/>
          </a:prstGeom>
        </p:spPr>
      </p:pic>
      <p:sp>
        <p:nvSpPr>
          <p:cNvPr id="3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Obiettivi &amp; Fini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1324670C-8CD3-4309-91C6-D8C32837407E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ko-KR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277AA379-8432-4D68-8588-777B30FBDFEC}"/>
              </a:ext>
            </a:extLst>
          </p:cNvPr>
          <p:cNvSpPr txBox="1"/>
          <p:nvPr/>
        </p:nvSpPr>
        <p:spPr>
          <a:xfrm>
            <a:off x="1040501" y="2131084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E0EF125D-C6C1-4972-804F-8815A54759FC}"/>
              </a:ext>
            </a:extLst>
          </p:cNvPr>
          <p:cNvSpPr txBox="1"/>
          <p:nvPr/>
        </p:nvSpPr>
        <p:spPr>
          <a:xfrm>
            <a:off x="9801445" y="2133392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992249D3-98C8-40B6-9544-64AF1A7D9ED8}"/>
              </a:ext>
            </a:extLst>
          </p:cNvPr>
          <p:cNvSpPr txBox="1"/>
          <p:nvPr/>
        </p:nvSpPr>
        <p:spPr>
          <a:xfrm>
            <a:off x="1045380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4CF659E-D5C6-4D2E-90FE-33C67CE0F7F9}"/>
              </a:ext>
            </a:extLst>
          </p:cNvPr>
          <p:cNvSpPr txBox="1"/>
          <p:nvPr/>
        </p:nvSpPr>
        <p:spPr>
          <a:xfrm>
            <a:off x="9801445" y="4279031"/>
            <a:ext cx="130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4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8" y="1568898"/>
            <a:ext cx="6835659" cy="26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Cosa </a:t>
            </a: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sono i dati personali sensibili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?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 dati personali sensibili devono essere conservati separatamente dagli altri dati personali, preferibilmente in un cassetto o schedario chiuso a chiave. Come per i dati personali in generale, dovrebbero essere conservati su computer portatili o dispositivi portatili solo se il file è stato criptato e/o sotto pseudonimo.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887616" y="599305"/>
            <a:ext cx="6147468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D29E368-97BB-459C-9724-0865CAC0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917" y="1889719"/>
            <a:ext cx="3754269" cy="37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1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46274" y="1227717"/>
            <a:ext cx="11079282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Sicurezza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fisica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 sicurezza informatica inizia con una forte sicurezza fisica. Questo include l'archiviazione sicura dei documenti, chiudendoli a chiave in una stanza o in un armadio, limitando l'accesso fisico ai dati sensibili, cancellando correttamente le informazioni e distruggendo i documenti di dati sensibili quando non sono più necessari. Consentire l'accesso alle informazioni personali e finanziarie solo al personale che ne ha veramente bisogno.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43600" y="599305"/>
            <a:ext cx="6091484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4098" name="Picture 2" descr="PhysicalSecurity-2016-rounded_v1 - Memoori">
            <a:extLst>
              <a:ext uri="{FF2B5EF4-FFF2-40B4-BE49-F238E27FC236}">
                <a16:creationId xmlns:a16="http://schemas.microsoft.com/office/drawing/2014/main" xmlns="" id="{80C2F524-F8BA-4FBC-BBEB-18A61842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460" y="3188017"/>
            <a:ext cx="3535528" cy="28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37ADC2B-1378-4B1B-959B-AFC33A068B3C}"/>
              </a:ext>
            </a:extLst>
          </p:cNvPr>
          <p:cNvSpPr txBox="1"/>
          <p:nvPr/>
        </p:nvSpPr>
        <p:spPr>
          <a:xfrm>
            <a:off x="647491" y="3190493"/>
            <a:ext cx="7460812" cy="3269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•	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Ricorda ai tuoi dipendenti di non lasciare mai incustoditi i documenti di dati sensibili sul posto di lavoro o in luoghi pubblici.  Le carenze nella sicurezza fisica possono esporre i dati aziendali sensibili al furto d'identità, con conseguenze potenzialmente gravi. 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Tutte possono verificarsi a causa di violazioni della sicurezza fisica, come la perdita di un computer portatile, il furto di un telefono cellulare o lo smarrimento di un flash drive. Come tali, hanno meno probabilità di provocare una violazione dei dati se le informazioni su questi dispositivi sono protette.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1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30251" y="1559567"/>
            <a:ext cx="11079282" cy="281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Alcuni esempi utili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Richiedere password complesse: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Richiedete password lunghe, complesse e uniche. E assicurati che queste password siano conservate in modo sicuro. Considerare l'utilizzo di un gestore di password.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Utilizzare l’autenticazione a più fattori</a:t>
            </a:r>
            <a:r>
              <a:rPr lang="en-US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Richiedete l'autenticazione a più fattori per accedere alle aree della tua rete con informazioni sensibili. Questo richiede ulteriori passaggi oltre al login con una password, come un codice temporaneo su uno smartphone.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80922" y="599305"/>
            <a:ext cx="6054162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5122" name="Picture 2" descr="El reseteo de contraseñas olvidadas ya no es un problema">
            <a:extLst>
              <a:ext uri="{FF2B5EF4-FFF2-40B4-BE49-F238E27FC236}">
                <a16:creationId xmlns:a16="http://schemas.microsoft.com/office/drawing/2014/main" xmlns="" id="{D39EF2F4-D026-472B-86B1-6B7F63B0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380" y="4053929"/>
            <a:ext cx="4485034" cy="24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1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Alcuni esempi utili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: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Limitare i tentativi </a:t>
            </a:r>
            <a:r>
              <a:rPr lang="en-US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 login: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Limitare il numero di tentativi di accesso errati consentiti per sbloccare i dispositivi. Questo aiuterà a proteggere dagli intrusi.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Crittografare</a:t>
            </a:r>
            <a:r>
              <a:rPr lang="en-US" sz="1800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Crittografare i dispositivi portatili, compresi i computer portatili e le chiavette, che contengono informazioni sensibili. Crittografare tutti i dati sensibili che si inviano al di fuori dell'azienda, ad esempio a un commercialista o a un avvocato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90253" y="599305"/>
            <a:ext cx="6044831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6146" name="Picture 2" descr="Managing Encryption for Data Centers Is Hard. And It Will Get Harder | Data  Center Knowledge">
            <a:extLst>
              <a:ext uri="{FF2B5EF4-FFF2-40B4-BE49-F238E27FC236}">
                <a16:creationId xmlns:a16="http://schemas.microsoft.com/office/drawing/2014/main" xmlns="" id="{A527002D-29DF-4A69-AF17-39943146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93" y="4195488"/>
            <a:ext cx="3732948" cy="19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9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Sicurezza delle 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e-mail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Nel caso in cui l'utente/dipendente utilizzi dispositivi personali per accedere ai sistemi dell'azienda, o per uso personale, si dovrebbero prendere alcune misure di sicurezza per quanto riguarda l'uso della posta elettronica, poiché può essere anche un gateway per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90253" y="599305"/>
            <a:ext cx="6044831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1026" name="Picture 2" descr="Email: ¿Qué tan seguro es el suyo? [Encuesta] – Naked Security">
            <a:extLst>
              <a:ext uri="{FF2B5EF4-FFF2-40B4-BE49-F238E27FC236}">
                <a16:creationId xmlns:a16="http://schemas.microsoft.com/office/drawing/2014/main" xmlns="" id="{62026D95-9573-4DFF-B4DE-04E61029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275" y="3075001"/>
            <a:ext cx="4342176" cy="22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2B833D4-76D8-4C1A-ADE6-F04CBD191A6B}"/>
              </a:ext>
            </a:extLst>
          </p:cNvPr>
          <p:cNvSpPr txBox="1"/>
          <p:nvPr/>
        </p:nvSpPr>
        <p:spPr>
          <a:xfrm>
            <a:off x="378667" y="3216753"/>
            <a:ext cx="6134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azioni criminali. Nel caso in cui i dipendenti debbano utilizzare i loro dispositivi personali per accedere ai sistemi aziendali, i dipendenti devono riferire queste informazioni alla direzione per la registrazione.</a:t>
            </a:r>
            <a:endParaRPr lang="es-ES" dirty="0"/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13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Sicurezza delle 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e-mail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 assicurare la protezione dei sistemi aziendali, tutti i dipendenti devono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71592" y="599305"/>
            <a:ext cx="6063492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35EA1FB6-96D0-426B-9907-109FA83918FA}"/>
              </a:ext>
            </a:extLst>
          </p:cNvPr>
          <p:cNvGrpSpPr/>
          <p:nvPr/>
        </p:nvGrpSpPr>
        <p:grpSpPr>
          <a:xfrm>
            <a:off x="807324" y="2862330"/>
            <a:ext cx="7478259" cy="3094629"/>
            <a:chOff x="816655" y="2948937"/>
            <a:chExt cx="7478259" cy="3094629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3F4202F1-5C0B-4E0D-B6FB-861C5BA1828C}"/>
                </a:ext>
              </a:extLst>
            </p:cNvPr>
            <p:cNvSpPr/>
            <p:nvPr/>
          </p:nvSpPr>
          <p:spPr>
            <a:xfrm>
              <a:off x="816655" y="2948937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Assicurarsi che tutti i dispositivi personali utilizzati per accedere ai sistemi aziendali siano protetti da password (minimo 8 caratteri).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1BC70222-4E0D-4646-A9C7-AED19A2AE1E8}"/>
                </a:ext>
              </a:extLst>
            </p:cNvPr>
            <p:cNvSpPr/>
            <p:nvPr/>
          </p:nvSpPr>
          <p:spPr>
            <a:xfrm>
              <a:off x="1072277" y="2948938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4E6428C-6055-4DE6-96C2-96C02E8F1469}"/>
                </a:ext>
              </a:extLst>
            </p:cNvPr>
            <p:cNvSpPr/>
            <p:nvPr/>
          </p:nvSpPr>
          <p:spPr>
            <a:xfrm>
              <a:off x="816655" y="3483416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Installare un anti-virus software </a:t>
              </a:r>
              <a:r>
                <a:rPr lang="it-IT" sz="1600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completo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3C81B6F5-1F30-470E-8C5F-FCA977EE7E60}"/>
                </a:ext>
              </a:extLst>
            </p:cNvPr>
            <p:cNvSpPr/>
            <p:nvPr/>
          </p:nvSpPr>
          <p:spPr>
            <a:xfrm>
              <a:off x="1072277" y="3483417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EC3B7341-D4B5-416B-8A06-1CEF8E1B8E17}"/>
                </a:ext>
              </a:extLst>
            </p:cNvPr>
            <p:cNvSpPr/>
            <p:nvPr/>
          </p:nvSpPr>
          <p:spPr>
            <a:xfrm>
              <a:off x="816655" y="4017895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Aggiornare regolarmente il software anti-virus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C394B3FE-37FF-4D05-A6FB-3652A234ADC4}"/>
                </a:ext>
              </a:extLst>
            </p:cNvPr>
            <p:cNvSpPr/>
            <p:nvPr/>
          </p:nvSpPr>
          <p:spPr>
            <a:xfrm>
              <a:off x="1072277" y="4017896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E15B1973-D383-4D87-866F-2F6DEB728F65}"/>
                </a:ext>
              </a:extLst>
            </p:cNvPr>
            <p:cNvSpPr/>
            <p:nvPr/>
          </p:nvSpPr>
          <p:spPr>
            <a:xfrm>
              <a:off x="816655" y="4552374"/>
              <a:ext cx="7478259" cy="422235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1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Bloccare tutti i dispositivi se lasciati incustoditi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AE20BBDC-7494-49F1-8BBC-778C73A06858}"/>
                </a:ext>
              </a:extLst>
            </p:cNvPr>
            <p:cNvSpPr/>
            <p:nvPr/>
          </p:nvSpPr>
          <p:spPr>
            <a:xfrm>
              <a:off x="1072277" y="4552375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7814B7EA-BF6E-493B-8457-162E15138042}"/>
                </a:ext>
              </a:extLst>
            </p:cNvPr>
            <p:cNvSpPr/>
            <p:nvPr/>
          </p:nvSpPr>
          <p:spPr>
            <a:xfrm>
              <a:off x="816655" y="5086853"/>
              <a:ext cx="7478259" cy="422234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0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Assicurarsi che tutti i dispositivi siano protetti in ogni momento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2449E4CA-5C53-4899-AEFA-A8C4E546C83E}"/>
                </a:ext>
              </a:extLst>
            </p:cNvPr>
            <p:cNvSpPr/>
            <p:nvPr/>
          </p:nvSpPr>
          <p:spPr>
            <a:xfrm>
              <a:off x="1072277" y="5086854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42702755-AD9A-4642-9F68-DFA7B72AF338}"/>
                </a:ext>
              </a:extLst>
            </p:cNvPr>
            <p:cNvSpPr/>
            <p:nvPr/>
          </p:nvSpPr>
          <p:spPr>
            <a:xfrm>
              <a:off x="816655" y="5621332"/>
              <a:ext cx="7478259" cy="422234"/>
            </a:xfrm>
            <a:custGeom>
              <a:avLst/>
              <a:gdLst>
                <a:gd name="connsiteX0" fmla="*/ 0 w 6713148"/>
                <a:gd name="connsiteY0" fmla="*/ 0 h 422233"/>
                <a:gd name="connsiteX1" fmla="*/ 6502032 w 6713148"/>
                <a:gd name="connsiteY1" fmla="*/ 0 h 422233"/>
                <a:gd name="connsiteX2" fmla="*/ 6713148 w 6713148"/>
                <a:gd name="connsiteY2" fmla="*/ 211117 h 422233"/>
                <a:gd name="connsiteX3" fmla="*/ 6502032 w 6713148"/>
                <a:gd name="connsiteY3" fmla="*/ 422233 h 422233"/>
                <a:gd name="connsiteX4" fmla="*/ 0 w 6713148"/>
                <a:gd name="connsiteY4" fmla="*/ 422233 h 422233"/>
                <a:gd name="connsiteX5" fmla="*/ 0 w 6713148"/>
                <a:gd name="connsiteY5" fmla="*/ 0 h 42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3148" h="422233">
                  <a:moveTo>
                    <a:pt x="6713148" y="422232"/>
                  </a:moveTo>
                  <a:lnTo>
                    <a:pt x="211116" y="422232"/>
                  </a:lnTo>
                  <a:lnTo>
                    <a:pt x="0" y="211116"/>
                  </a:lnTo>
                  <a:lnTo>
                    <a:pt x="211116" y="1"/>
                  </a:lnTo>
                  <a:lnTo>
                    <a:pt x="6713148" y="1"/>
                  </a:lnTo>
                  <a:lnTo>
                    <a:pt x="6713148" y="422232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751" tIns="60961" rIns="113792" bIns="60960" numCol="1" spcCol="1270" anchor="ctr" anchorCtr="0">
              <a:noAutofit/>
            </a:bodyPr>
            <a:lstStyle/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Usare 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sempre reti sicure e private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E145B6F9-0E90-4766-8376-2644BBDA63D1}"/>
                </a:ext>
              </a:extLst>
            </p:cNvPr>
            <p:cNvSpPr/>
            <p:nvPr/>
          </p:nvSpPr>
          <p:spPr>
            <a:xfrm>
              <a:off x="1072277" y="5621333"/>
              <a:ext cx="422233" cy="422233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2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Sicurezza delle 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e-mail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Proteggere i sistemi di posta elettronica è una priorità assoluta, in quanto le e-mail possono portare a furti di dati, truffe e portare software dannosi come worm e bug. Pertanto, si consiglia agli utenti/dipendenti di: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71592" y="599305"/>
            <a:ext cx="6063492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0822435-8F14-4F61-9249-6409C93CAB8E}"/>
              </a:ext>
            </a:extLst>
          </p:cNvPr>
          <p:cNvGrpSpPr/>
          <p:nvPr/>
        </p:nvGrpSpPr>
        <p:grpSpPr>
          <a:xfrm>
            <a:off x="544756" y="3233020"/>
            <a:ext cx="8048737" cy="2533297"/>
            <a:chOff x="2518864" y="3408223"/>
            <a:chExt cx="6574500" cy="2216444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0F43707F-3E77-4892-9B77-185F71AABE63}"/>
                </a:ext>
              </a:extLst>
            </p:cNvPr>
            <p:cNvSpPr/>
            <p:nvPr/>
          </p:nvSpPr>
          <p:spPr>
            <a:xfrm>
              <a:off x="2518864" y="3408223"/>
              <a:ext cx="6574500" cy="38098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Verifica la legittimità di ogni e-mail, compreso l'indirizzo e-mail e il nome del mittente.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7A9DC6FF-E0A2-409A-8B43-E9A4E158183A}"/>
                </a:ext>
              </a:extLst>
            </p:cNvPr>
            <p:cNvSpPr/>
            <p:nvPr/>
          </p:nvSpPr>
          <p:spPr>
            <a:xfrm>
              <a:off x="2773857" y="3422113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31DBC557-A8B1-41FC-9F43-50E0E588D008}"/>
                </a:ext>
              </a:extLst>
            </p:cNvPr>
            <p:cNvSpPr/>
            <p:nvPr/>
          </p:nvSpPr>
          <p:spPr>
            <a:xfrm>
              <a:off x="2518864" y="3880978"/>
              <a:ext cx="6574500" cy="36709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Evitare di aprire email sospette, allegati e cliccare su link.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2C5E2F75-DA93-471B-99F7-59AB0CC97AA0}"/>
                </a:ext>
              </a:extLst>
            </p:cNvPr>
            <p:cNvSpPr/>
            <p:nvPr/>
          </p:nvSpPr>
          <p:spPr>
            <a:xfrm>
              <a:off x="2773857" y="3880978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5F9743B6-F38F-4EF5-820E-13186A73472C}"/>
                </a:ext>
              </a:extLst>
            </p:cNvPr>
            <p:cNvSpPr/>
            <p:nvPr/>
          </p:nvSpPr>
          <p:spPr>
            <a:xfrm>
              <a:off x="2518864" y="4339843"/>
              <a:ext cx="6574500" cy="36709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Cerca eventuali errori grammaticali significativi.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BE84A99D-B7E0-48F2-9AE2-693AC70A6EE1}"/>
                </a:ext>
              </a:extLst>
            </p:cNvPr>
            <p:cNvSpPr/>
            <p:nvPr/>
          </p:nvSpPr>
          <p:spPr>
            <a:xfrm>
              <a:off x="2773857" y="4339843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EB7485A0-257B-4FA3-8917-2FFAB7DBA947}"/>
                </a:ext>
              </a:extLst>
            </p:cNvPr>
            <p:cNvSpPr/>
            <p:nvPr/>
          </p:nvSpPr>
          <p:spPr>
            <a:xfrm>
              <a:off x="2518864" y="4798709"/>
              <a:ext cx="6574500" cy="367094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1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Evitare titoli e link che incoraggiano a cliccare</a:t>
              </a: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304BABE3-0828-4281-B4E6-00E27E573205}"/>
                </a:ext>
              </a:extLst>
            </p:cNvPr>
            <p:cNvSpPr/>
            <p:nvPr/>
          </p:nvSpPr>
          <p:spPr>
            <a:xfrm>
              <a:off x="2773857" y="4798709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D34A3B91-9955-48EC-8C59-CE6E34AE4E6E}"/>
                </a:ext>
              </a:extLst>
            </p:cNvPr>
            <p:cNvSpPr/>
            <p:nvPr/>
          </p:nvSpPr>
          <p:spPr>
            <a:xfrm>
              <a:off x="2518864" y="5257574"/>
              <a:ext cx="6574500" cy="367093"/>
            </a:xfrm>
            <a:custGeom>
              <a:avLst/>
              <a:gdLst>
                <a:gd name="connsiteX0" fmla="*/ 0 w 5772068"/>
                <a:gd name="connsiteY0" fmla="*/ 0 h 367092"/>
                <a:gd name="connsiteX1" fmla="*/ 5588522 w 5772068"/>
                <a:gd name="connsiteY1" fmla="*/ 0 h 367092"/>
                <a:gd name="connsiteX2" fmla="*/ 5772068 w 5772068"/>
                <a:gd name="connsiteY2" fmla="*/ 183546 h 367092"/>
                <a:gd name="connsiteX3" fmla="*/ 5588522 w 5772068"/>
                <a:gd name="connsiteY3" fmla="*/ 367092 h 367092"/>
                <a:gd name="connsiteX4" fmla="*/ 0 w 5772068"/>
                <a:gd name="connsiteY4" fmla="*/ 367092 h 367092"/>
                <a:gd name="connsiteX5" fmla="*/ 0 w 5772068"/>
                <a:gd name="connsiteY5" fmla="*/ 0 h 3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2068" h="367092">
                  <a:moveTo>
                    <a:pt x="5772068" y="367091"/>
                  </a:moveTo>
                  <a:lnTo>
                    <a:pt x="183546" y="367091"/>
                  </a:lnTo>
                  <a:lnTo>
                    <a:pt x="0" y="183546"/>
                  </a:lnTo>
                  <a:lnTo>
                    <a:pt x="183546" y="1"/>
                  </a:lnTo>
                  <a:lnTo>
                    <a:pt x="5772068" y="1"/>
                  </a:lnTo>
                  <a:lnTo>
                    <a:pt x="5772068" y="367091"/>
                  </a:lnTo>
                  <a:close/>
                </a:path>
              </a:pathLst>
            </a:custGeom>
            <a:solidFill>
              <a:srgbClr val="0594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650" tIns="38101" rIns="71120" bIns="38100" numCol="1" spcCol="1270" anchor="ctr" anchorCtr="0">
              <a:noAutofit/>
            </a:bodyPr>
            <a:lstStyle/>
            <a:p>
              <a:pPr lvl="2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•	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Contatta il dipartimento IT per qualsiasi email sospetta.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9F072C6E-406B-4A35-B83D-64DF7B797F28}"/>
                </a:ext>
              </a:extLst>
            </p:cNvPr>
            <p:cNvSpPr/>
            <p:nvPr/>
          </p:nvSpPr>
          <p:spPr>
            <a:xfrm>
              <a:off x="2773857" y="5257574"/>
              <a:ext cx="367092" cy="367092"/>
            </a:xfrm>
            <a:prstGeom prst="ellipse">
              <a:avLst/>
            </a:pr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9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6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Phishing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Conosciuto anche come frode elettronica. Conoscere un po' di più sulle frodi più comuni e pericolose ci aiuterà ad evitare di caderci dentro.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99584" y="599305"/>
            <a:ext cx="6035500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2050" name="Picture 2" descr="Qué es el phishing? - ValoraData">
            <a:extLst>
              <a:ext uri="{FF2B5EF4-FFF2-40B4-BE49-F238E27FC236}">
                <a16:creationId xmlns:a16="http://schemas.microsoft.com/office/drawing/2014/main" xmlns="" id="{E0DC5527-9C5B-4CAF-B2A6-CDB2B0CE4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5364" y="2778150"/>
            <a:ext cx="4286249" cy="24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FBDEFA-7CAC-4E05-9FD7-4452A6093374}"/>
              </a:ext>
            </a:extLst>
          </p:cNvPr>
          <p:cNvSpPr txBox="1"/>
          <p:nvPr/>
        </p:nvSpPr>
        <p:spPr>
          <a:xfrm>
            <a:off x="302259" y="3010318"/>
            <a:ext cx="6097554" cy="2201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Attraverso questi metodi, 'phishing' e '</a:t>
            </a:r>
            <a:r>
              <a:rPr lang="it-IT" sz="1800" dirty="0" err="1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smishing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', l'attaccante cerca di ottenere informazioni private come password o carte di credito. In questo attacco, alla vittima vengono chiesti dati vulnerabili, come password o codici di accesso, via e-mail, fingendo di essere il sito web o l'entità legittima, in modo che la vittima fornisca i dati richiesti dall'attaccante.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6341137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Smishing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dirty="0">
              <a:solidFill>
                <a:srgbClr val="0594A9"/>
              </a:solidFill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Questa minaccia è simile al phishing, l'unica differenza è che viene inviata via SMS ai telefoni. L'hacker invia un messaggio ai nostri telefoni, aprire il messaggio non è pericoloso. Il pericolo sta nel cliccare sul link, è allora che inizia l'attacco.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5924939" y="599305"/>
            <a:ext cx="6110145" cy="4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2: Cybersecurity a livello di utenti</a:t>
            </a:r>
          </a:p>
        </p:txBody>
      </p:sp>
      <p:pic>
        <p:nvPicPr>
          <p:cNvPr id="3074" name="Picture 2" descr="Phishing, Vishing, Smishing, ¿qué son y cómo protegerse? | BBVA">
            <a:extLst>
              <a:ext uri="{FF2B5EF4-FFF2-40B4-BE49-F238E27FC236}">
                <a16:creationId xmlns:a16="http://schemas.microsoft.com/office/drawing/2014/main" xmlns="" id="{0E87FCBF-75BA-469E-A6E3-C4B8AB59E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663" y="2335571"/>
            <a:ext cx="3707321" cy="23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1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568898"/>
            <a:ext cx="1107928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Dopo aver familiarizzato con i concetti di cui sopra, diamo un'occhiata ai rischi più frequenti affrontati dalle PMI, secondo gli studi basati sull'indagine dell'Agenzia dell'Unione europea per la sicurezza informatica (ENISA), con phishing e attacchi basati sul web in cima alla lista.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  <a:endParaRPr lang="it-IT" sz="2400" dirty="0"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5A48BF1-0060-4FCE-926C-E21E9E8A7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182575"/>
              </p:ext>
            </p:extLst>
          </p:nvPr>
        </p:nvGraphicFramePr>
        <p:xfrm>
          <a:off x="4126464" y="2779895"/>
          <a:ext cx="2162368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7 Ways to Prevent Phishing Attacks in 2021 - Anti-phishing Solution and  Security Awareness Training - Keepnet Labs">
            <a:extLst>
              <a:ext uri="{FF2B5EF4-FFF2-40B4-BE49-F238E27FC236}">
                <a16:creationId xmlns:a16="http://schemas.microsoft.com/office/drawing/2014/main" xmlns="" id="{B5F06BD4-55B5-4271-B033-79DD34784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1" y="2779895"/>
            <a:ext cx="3509178" cy="23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023934A-ED65-4E5B-B193-1CBD5AFBE86C}"/>
              </a:ext>
            </a:extLst>
          </p:cNvPr>
          <p:cNvSpPr txBox="1"/>
          <p:nvPr/>
        </p:nvSpPr>
        <p:spPr>
          <a:xfrm>
            <a:off x="4021494" y="3429000"/>
            <a:ext cx="7240555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Questo tipo di attacco è diventato estremamente popolare a causa del lavoro a distanza. Un clic incauto su un link è tutto ciò che serve a un criminale informatico per ottenere l'accesso a informazioni aziendali sensibili.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170600" y="1806434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901086" y="3884716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393086" y="1806434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085540" y="5285491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671954" y="1809517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592290" y="4353523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229556" y="5398992"/>
            <a:ext cx="119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Unità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5741639" y="44516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Unità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 3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5C0407-788E-4D39-B765-3AA5E9B7D121}"/>
              </a:ext>
            </a:extLst>
          </p:cNvPr>
          <p:cNvGrpSpPr/>
          <p:nvPr/>
        </p:nvGrpSpPr>
        <p:grpSpPr>
          <a:xfrm>
            <a:off x="4229101" y="2102656"/>
            <a:ext cx="2267373" cy="1098712"/>
            <a:chOff x="309610" y="1895792"/>
            <a:chExt cx="2277237" cy="10987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7BC1956-F7E9-4901-8692-C85717C85F25}"/>
                </a:ext>
              </a:extLst>
            </p:cNvPr>
            <p:cNvSpPr txBox="1"/>
            <p:nvPr/>
          </p:nvSpPr>
          <p:spPr>
            <a:xfrm>
              <a:off x="309610" y="2209609"/>
              <a:ext cx="2277237" cy="784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>
                <a:lnSpc>
                  <a:spcPct val="110000"/>
                </a:lnSpc>
                <a:spcAft>
                  <a:spcPts val="600"/>
                </a:spcAft>
              </a:pPr>
              <a:r>
                <a:rPr lang="it-IT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Cybersecurity a livello di utenti/dipendenti</a:t>
              </a:r>
              <a:endParaRPr lang="es-ES" sz="14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4979C29-3B9E-44F9-B980-03028FCC7657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Unità  </a:t>
              </a:r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166230B-3D88-4F55-A3ED-3CAE9D6B91C8}"/>
              </a:ext>
            </a:extLst>
          </p:cNvPr>
          <p:cNvGrpSpPr/>
          <p:nvPr/>
        </p:nvGrpSpPr>
        <p:grpSpPr>
          <a:xfrm>
            <a:off x="6930960" y="2102656"/>
            <a:ext cx="1820701" cy="616849"/>
            <a:chOff x="752106" y="1895792"/>
            <a:chExt cx="1828622" cy="6168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Unità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12CB608-697A-43A3-BA5D-8C72B5931FDB}"/>
              </a:ext>
            </a:extLst>
          </p:cNvPr>
          <p:cNvGrpSpPr/>
          <p:nvPr/>
        </p:nvGrpSpPr>
        <p:grpSpPr>
          <a:xfrm>
            <a:off x="2408400" y="2099606"/>
            <a:ext cx="1820701" cy="832292"/>
            <a:chOff x="752106" y="1895792"/>
            <a:chExt cx="1828622" cy="8322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8A7F7F-7AB6-45B3-B17C-FDCE317B5BEC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effectLst/>
                  <a:ea typeface="STFangsong" panose="02010600040101010101" pitchFamily="2" charset="-122"/>
                  <a:cs typeface="Arial" panose="020B0604020202020204" pitchFamily="34" charset="0"/>
                </a:rPr>
                <a:t>Sicurezza a livello aziendale</a:t>
              </a:r>
              <a:endParaRPr lang="it-IT" altLang="ko-KR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Unità</a:t>
              </a:r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166293" y="3996042"/>
            <a:ext cx="91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Unità</a:t>
            </a:r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51002C1-A2C8-42E9-A039-BA8785CC4E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7844794" y="401707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Indice</a:t>
            </a:r>
            <a:endParaRPr lang="it-IT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DFE7B4D-6E4B-4756-9D19-8FA7E41E26B1}"/>
              </a:ext>
            </a:extLst>
          </p:cNvPr>
          <p:cNvSpPr txBox="1"/>
          <p:nvPr/>
        </p:nvSpPr>
        <p:spPr>
          <a:xfrm>
            <a:off x="6943773" y="2372433"/>
            <a:ext cx="18207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chemeClr val="bg1"/>
                </a:solidFill>
                <a:effectLst/>
                <a:ea typeface="STFangsong" panose="02010600040101010101" pitchFamily="2" charset="-122"/>
                <a:cs typeface="Arial" panose="020B0604020202020204" pitchFamily="34" charset="0"/>
              </a:rPr>
              <a:t>I più comuni rischi informatici di cui essere consapevoli. La guida di base della Cybersecurity</a:t>
            </a:r>
            <a:endParaRPr lang="es-E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28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02259" y="1441134"/>
            <a:ext cx="11079282" cy="380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 criminali informatici utilizzeranno quasi tutte le vulnerabilità - all'interno di un sistema operativo (OS) o di un'applicazione - per effettuare un attacco. Tuttavia, la maggior parte dei criminali informatici sviluppa minacce web che prendono deliberatamente di mira alcuni dei sistemi operativi e delle applicazioni più comuni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Molte PMI sottovalutano la possibilità di attacchi informatici a causa delle loro dimensioni. Tuttavia, questo è proprio quello che gli hacker stanno cercando, in quanto possono rapidamente trarre profitto da una minaccia ransomware alle PMI meno sicure.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14F31A1C-6C2D-4AAF-8E45-310B0BBF5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944924"/>
              </p:ext>
            </p:extLst>
          </p:nvPr>
        </p:nvGraphicFramePr>
        <p:xfrm>
          <a:off x="450202" y="1711712"/>
          <a:ext cx="2274337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24425A41-4505-4BFE-B369-61252A76F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70068"/>
              </p:ext>
            </p:extLst>
          </p:nvPr>
        </p:nvGraphicFramePr>
        <p:xfrm>
          <a:off x="450202" y="3792788"/>
          <a:ext cx="2778190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410588" y="1700216"/>
            <a:ext cx="11079282" cy="380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Questo tipo di minaccia si riferisce all'esistenza di persone all'interno di un'organizzazione (sia dipendenti interni che fornitori esterni, tra gli altri) che per negligenza, ignoranza e/o malafede, compiono un'"azione" che colpisce la sicurezza di processi, sistemi o strutture di un ambiente operativo industriale o di un'infrastruttura critica.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Lo scopo di questi attacchi è quello di interrompere il sito web di un'azienda in modo che sia inaccessibile, cosa che viene fatta per vari motivi dal criminale informatico. Un sito web bloccato può portare a perdite di entrate, violazioni di dati, sfiducia dei clienti e paralisi dell'attività dell'azienda.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BAAA967F-26E9-4D99-BF66-4AC5B15D3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226097"/>
              </p:ext>
            </p:extLst>
          </p:nvPr>
        </p:nvGraphicFramePr>
        <p:xfrm>
          <a:off x="599493" y="1824669"/>
          <a:ext cx="2311659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BF4C33C-62A1-4E88-83EC-CBCEC72EE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602360"/>
              </p:ext>
            </p:extLst>
          </p:nvPr>
        </p:nvGraphicFramePr>
        <p:xfrm>
          <a:off x="615771" y="3942077"/>
          <a:ext cx="2946141" cy="37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6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92928" y="1685506"/>
            <a:ext cx="7442150" cy="282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Guida base della 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Cybersecurity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solidFill>
                <a:srgbClr val="0594A9"/>
              </a:solidFill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1. </a:t>
            </a:r>
            <a:r>
              <a:rPr lang="it-IT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Determina </a:t>
            </a:r>
            <a:r>
              <a:rPr lang="it-IT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 tue </a:t>
            </a:r>
            <a:r>
              <a:rPr lang="it-IT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vulnerabilità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 prima cosa da fare è identificare le vostre vulnerabilità, in modo da sapere quali dati proteggere. Fatevi domande come: Quali sono i dati più importanti che la mia azienda conserva? Dove memorizzate questi dati? Una volta che avete le risposte, potete iniziare a valutare i rischi.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</a:p>
        </p:txBody>
      </p:sp>
      <p:pic>
        <p:nvPicPr>
          <p:cNvPr id="4100" name="Picture 4" descr="What Is VMDR? | Vulnerability Management | Managed IT Services and Cyber  Security Services Company | 24 X 7">
            <a:extLst>
              <a:ext uri="{FF2B5EF4-FFF2-40B4-BE49-F238E27FC236}">
                <a16:creationId xmlns:a16="http://schemas.microsoft.com/office/drawing/2014/main" xmlns="" id="{71CD5F4F-D38C-44DC-B7F3-F2314CA2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818" y="2629410"/>
            <a:ext cx="4313342" cy="30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74267" y="1566572"/>
            <a:ext cx="11079282" cy="1823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Guida base della 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Cybersecurity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 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2. </a:t>
            </a:r>
            <a:r>
              <a:rPr lang="it-IT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Proteggi i tuoi dispositivi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 dispositivi di lavoro sono cruciali per le prestazioni della vostra azienda. La loro connessione internet li rende vulnerabili agli attacchi informatici. Ecco alcuni consigli per proteggerli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EA87E91F-E36C-4BF4-B707-CF32F32C7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081005"/>
              </p:ext>
            </p:extLst>
          </p:nvPr>
        </p:nvGraphicFramePr>
        <p:xfrm>
          <a:off x="743411" y="3389635"/>
          <a:ext cx="9902817" cy="242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53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274267" y="1286422"/>
            <a:ext cx="11079282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Guida base della Cybersecurity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3. </a:t>
            </a:r>
            <a:r>
              <a:rPr lang="it-IT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Proteggi i tuoi dati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Indipendentemente dal tipo di attività che si svolge, i dati sono una parte essenziale di essa. I dati possono essere danneggiati in mille modi diversi, uno dei quali è attraverso attacchi informatici. Ecco alcuni consigli utili su come proteggere i vostri dati.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C22ED853-2CE8-4311-A568-1CFE783B5EF5}"/>
              </a:ext>
            </a:extLst>
          </p:cNvPr>
          <p:cNvGrpSpPr/>
          <p:nvPr/>
        </p:nvGrpSpPr>
        <p:grpSpPr>
          <a:xfrm>
            <a:off x="515713" y="3182901"/>
            <a:ext cx="10335789" cy="2751367"/>
            <a:chOff x="832954" y="3570504"/>
            <a:chExt cx="5745699" cy="2281686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778C9638-3C92-4E25-837C-6B8ADCBBCDB5}"/>
                </a:ext>
              </a:extLst>
            </p:cNvPr>
            <p:cNvSpPr/>
            <p:nvPr/>
          </p:nvSpPr>
          <p:spPr>
            <a:xfrm>
              <a:off x="843264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Implementare una procedura per il backup dei dati critici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37FD7673-15CD-4841-8913-F03EC825B412}"/>
                </a:ext>
              </a:extLst>
            </p:cNvPr>
            <p:cNvSpPr/>
            <p:nvPr/>
          </p:nvSpPr>
          <p:spPr>
            <a:xfrm>
              <a:off x="2315691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Crittografare le informazioni aziendali riservate che si memorizzano nel cloud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BB326D0D-B286-4F0B-A5C0-B87FE5925357}"/>
                </a:ext>
              </a:extLst>
            </p:cNvPr>
            <p:cNvSpPr/>
            <p:nvPr/>
          </p:nvSpPr>
          <p:spPr>
            <a:xfrm>
              <a:off x="3788118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600" kern="12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it-IT" sz="1600" kern="1200">
                  <a:latin typeface="Arial" panose="020B0604020202020204" pitchFamily="34" charset="0"/>
                  <a:cs typeface="Arial" panose="020B0604020202020204" pitchFamily="34" charset="0"/>
                </a:rPr>
                <a:t>Proteggi le tue passwords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A879E61B-17A6-4B7F-BF2B-3460DFE54849}"/>
                </a:ext>
              </a:extLst>
            </p:cNvPr>
            <p:cNvSpPr/>
            <p:nvPr/>
          </p:nvSpPr>
          <p:spPr>
            <a:xfrm>
              <a:off x="5260545" y="3570504"/>
              <a:ext cx="1318108" cy="985485"/>
            </a:xfrm>
            <a:custGeom>
              <a:avLst/>
              <a:gdLst>
                <a:gd name="connsiteX0" fmla="*/ 0 w 1318108"/>
                <a:gd name="connsiteY0" fmla="*/ 0 h 985485"/>
                <a:gd name="connsiteX1" fmla="*/ 1318108 w 1318108"/>
                <a:gd name="connsiteY1" fmla="*/ 0 h 985485"/>
                <a:gd name="connsiteX2" fmla="*/ 1318108 w 1318108"/>
                <a:gd name="connsiteY2" fmla="*/ 985485 h 985485"/>
                <a:gd name="connsiteX3" fmla="*/ 0 w 1318108"/>
                <a:gd name="connsiteY3" fmla="*/ 985485 h 985485"/>
                <a:gd name="connsiteX4" fmla="*/ 0 w 1318108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8108" h="985485">
                  <a:moveTo>
                    <a:pt x="0" y="0"/>
                  </a:moveTo>
                  <a:lnTo>
                    <a:pt x="1318108" y="0"/>
                  </a:lnTo>
                  <a:lnTo>
                    <a:pt x="1318108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00" kern="12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it-IT" sz="1600">
                  <a:latin typeface="Arial" panose="020B0604020202020204" pitchFamily="34" charset="0"/>
                  <a:cs typeface="Arial" panose="020B0604020202020204" pitchFamily="34" charset="0"/>
                </a:rPr>
                <a:t>Imposta i </a:t>
              </a:r>
              <a:r>
                <a:rPr lang="it-IT" sz="1600" kern="1200">
                  <a:latin typeface="Arial" panose="020B0604020202020204" pitchFamily="34" charset="0"/>
                  <a:cs typeface="Arial" panose="020B0604020202020204" pitchFamily="34" charset="0"/>
                </a:rPr>
                <a:t>permessi 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12935DE5-14F9-40D2-9EA4-B24AC33B140A}"/>
                </a:ext>
              </a:extLst>
            </p:cNvPr>
            <p:cNvSpPr/>
            <p:nvPr/>
          </p:nvSpPr>
          <p:spPr>
            <a:xfrm>
              <a:off x="832954" y="4846228"/>
              <a:ext cx="1328418" cy="985485"/>
            </a:xfrm>
            <a:custGeom>
              <a:avLst/>
              <a:gdLst>
                <a:gd name="connsiteX0" fmla="*/ 0 w 1139319"/>
                <a:gd name="connsiteY0" fmla="*/ 0 h 985485"/>
                <a:gd name="connsiteX1" fmla="*/ 1139319 w 1139319"/>
                <a:gd name="connsiteY1" fmla="*/ 0 h 985485"/>
                <a:gd name="connsiteX2" fmla="*/ 1139319 w 1139319"/>
                <a:gd name="connsiteY2" fmla="*/ 985485 h 985485"/>
                <a:gd name="connsiteX3" fmla="*/ 0 w 1139319"/>
                <a:gd name="connsiteY3" fmla="*/ 985485 h 985485"/>
                <a:gd name="connsiteX4" fmla="*/ 0 w 113931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19" h="985485">
                  <a:moveTo>
                    <a:pt x="0" y="0"/>
                  </a:moveTo>
                  <a:lnTo>
                    <a:pt x="1139319" y="0"/>
                  </a:lnTo>
                  <a:lnTo>
                    <a:pt x="113931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kern="12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it-IT" sz="1600" kern="1200">
                  <a:latin typeface="Arial" panose="020B0604020202020204" pitchFamily="34" charset="0"/>
                  <a:cs typeface="Arial" panose="020B0604020202020204" pitchFamily="34" charset="0"/>
                </a:rPr>
                <a:t>Proteggi le tue reti wireless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D4BF44EF-222B-4AB0-9147-DAB23C994A85}"/>
                </a:ext>
              </a:extLst>
            </p:cNvPr>
            <p:cNvSpPr/>
            <p:nvPr/>
          </p:nvSpPr>
          <p:spPr>
            <a:xfrm>
              <a:off x="2315691" y="4846227"/>
              <a:ext cx="1318108" cy="985485"/>
            </a:xfrm>
            <a:custGeom>
              <a:avLst/>
              <a:gdLst>
                <a:gd name="connsiteX0" fmla="*/ 0 w 1139319"/>
                <a:gd name="connsiteY0" fmla="*/ 0 h 985485"/>
                <a:gd name="connsiteX1" fmla="*/ 1139319 w 1139319"/>
                <a:gd name="connsiteY1" fmla="*/ 0 h 985485"/>
                <a:gd name="connsiteX2" fmla="*/ 1139319 w 1139319"/>
                <a:gd name="connsiteY2" fmla="*/ 985485 h 985485"/>
                <a:gd name="connsiteX3" fmla="*/ 0 w 1139319"/>
                <a:gd name="connsiteY3" fmla="*/ 985485 h 985485"/>
                <a:gd name="connsiteX4" fmla="*/ 0 w 113931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19" h="985485">
                  <a:moveTo>
                    <a:pt x="0" y="0"/>
                  </a:moveTo>
                  <a:lnTo>
                    <a:pt x="1139319" y="0"/>
                  </a:lnTo>
                  <a:lnTo>
                    <a:pt x="113931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600" kern="12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it-IT" sz="1600" kern="1200">
                  <a:latin typeface="Arial" panose="020B0604020202020204" pitchFamily="34" charset="0"/>
                  <a:cs typeface="Arial" panose="020B0604020202020204" pitchFamily="34" charset="0"/>
                </a:rPr>
                <a:t>Naviga su Internet con sicurezza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B004A105-EDAF-4A06-9CC0-DCEC96F20FEE}"/>
                </a:ext>
              </a:extLst>
            </p:cNvPr>
            <p:cNvSpPr/>
            <p:nvPr/>
          </p:nvSpPr>
          <p:spPr>
            <a:xfrm>
              <a:off x="3788118" y="4846227"/>
              <a:ext cx="1318108" cy="985485"/>
            </a:xfrm>
            <a:custGeom>
              <a:avLst/>
              <a:gdLst>
                <a:gd name="connsiteX0" fmla="*/ 0 w 1139319"/>
                <a:gd name="connsiteY0" fmla="*/ 0 h 985485"/>
                <a:gd name="connsiteX1" fmla="*/ 1139319 w 1139319"/>
                <a:gd name="connsiteY1" fmla="*/ 0 h 985485"/>
                <a:gd name="connsiteX2" fmla="*/ 1139319 w 1139319"/>
                <a:gd name="connsiteY2" fmla="*/ 985485 h 985485"/>
                <a:gd name="connsiteX3" fmla="*/ 0 w 1139319"/>
                <a:gd name="connsiteY3" fmla="*/ 985485 h 985485"/>
                <a:gd name="connsiteX4" fmla="*/ 0 w 1139319"/>
                <a:gd name="connsiteY4" fmla="*/ 0 h 98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19" h="985485">
                  <a:moveTo>
                    <a:pt x="0" y="0"/>
                  </a:moveTo>
                  <a:lnTo>
                    <a:pt x="1139319" y="0"/>
                  </a:lnTo>
                  <a:lnTo>
                    <a:pt x="1139319" y="985485"/>
                  </a:lnTo>
                  <a:lnTo>
                    <a:pt x="0" y="985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Proteggere le informazioni riservate create dai lavoratori remoti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9D37A419-B2CD-4535-A152-FD96F1112A1D}"/>
                </a:ext>
              </a:extLst>
            </p:cNvPr>
            <p:cNvSpPr/>
            <p:nvPr/>
          </p:nvSpPr>
          <p:spPr>
            <a:xfrm>
              <a:off x="5250235" y="4846227"/>
              <a:ext cx="1328418" cy="1005963"/>
            </a:xfrm>
            <a:custGeom>
              <a:avLst/>
              <a:gdLst>
                <a:gd name="connsiteX0" fmla="*/ 0 w 734850"/>
                <a:gd name="connsiteY0" fmla="*/ 0 h 1079259"/>
                <a:gd name="connsiteX1" fmla="*/ 734850 w 734850"/>
                <a:gd name="connsiteY1" fmla="*/ 0 h 1079259"/>
                <a:gd name="connsiteX2" fmla="*/ 734850 w 734850"/>
                <a:gd name="connsiteY2" fmla="*/ 1079259 h 1079259"/>
                <a:gd name="connsiteX3" fmla="*/ 0 w 734850"/>
                <a:gd name="connsiteY3" fmla="*/ 1079259 h 1079259"/>
                <a:gd name="connsiteX4" fmla="*/ 0 w 734850"/>
                <a:gd name="connsiteY4" fmla="*/ 0 h 107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850" h="1079259">
                  <a:moveTo>
                    <a:pt x="0" y="0"/>
                  </a:moveTo>
                  <a:lnTo>
                    <a:pt x="734850" y="0"/>
                  </a:lnTo>
                  <a:lnTo>
                    <a:pt x="734850" y="1079259"/>
                  </a:lnTo>
                  <a:lnTo>
                    <a:pt x="0" y="1079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H. </a:t>
              </a:r>
              <a:r>
                <a:rPr lang="it-IT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Proteggi i dati dei tuoi clienti</a:t>
              </a:r>
            </a:p>
          </p:txBody>
        </p:sp>
      </p:grpSp>
      <p:sp>
        <p:nvSpPr>
          <p:cNvPr id="1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64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199622" y="1631655"/>
            <a:ext cx="7171562" cy="346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Guida base della Cybersecurity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it-IT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4. </a:t>
            </a:r>
            <a:r>
              <a:rPr lang="it-IT" b="1" dirty="0">
                <a:solidFill>
                  <a:srgbClr val="FC9710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Diffondi la </a:t>
            </a:r>
            <a:r>
              <a:rPr lang="it-IT" sz="1800" b="1" dirty="0">
                <a:solidFill>
                  <a:srgbClr val="FC971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cybersecurity sul posto di lavoro</a:t>
            </a:r>
          </a:p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 misure di sicurezza menzionate in questa guida di base possono aiutarvi a ridurre significativamente il rischio di un attacco informatico. Ma questo non servirà a nulla se i dipendenti della vostra azienda non hanno la consapevolezza e la formazione necessarie per essere in grado di contribuire alla loro prevenzione. Includete questo tipo di formazione nella vostra azienda, e non dimenticate di creare una politica di cybersecurity aziendale che tutti i membri del team possano seguire.</a:t>
            </a:r>
            <a:endParaRPr lang="es-ES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4693296" y="342480"/>
            <a:ext cx="7332455" cy="88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r">
              <a:lnSpc>
                <a:spcPct val="110000"/>
              </a:lnSpc>
              <a:spcAft>
                <a:spcPts val="600"/>
              </a:spcAft>
            </a:pPr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3: I rischi cyber più comuni di cui essere consapevoli. Guida base della Cybersecurity.</a:t>
            </a:r>
          </a:p>
        </p:txBody>
      </p:sp>
      <p:pic>
        <p:nvPicPr>
          <p:cNvPr id="5122" name="Picture 2" descr="5 CyberSecurity Tips For Workplace">
            <a:extLst>
              <a:ext uri="{FF2B5EF4-FFF2-40B4-BE49-F238E27FC236}">
                <a16:creationId xmlns:a16="http://schemas.microsoft.com/office/drawing/2014/main" xmlns="" id="{E967E87C-9F4B-4EA5-8639-4B4883DC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184" y="2313075"/>
            <a:ext cx="4062552" cy="30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64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4133658" y="1907969"/>
            <a:ext cx="3359834" cy="1675351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4994" y="514408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  <a:cs typeface="Arial" pitchFamily="34" charset="0"/>
              </a:rPr>
              <a:t>GRAZIE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609428" y="1334613"/>
            <a:ext cx="2598794" cy="823394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6B77AB0-9308-456A-977C-6B992C9B7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85" y="3911994"/>
            <a:ext cx="4336394" cy="903415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37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86234" y="1417042"/>
            <a:ext cx="11079282" cy="1734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Cos’è l</a:t>
            </a:r>
            <a:r>
              <a:rPr lang="en-US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Cyber Security?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Per via della digitalizzazione, la </a:t>
            </a:r>
            <a:r>
              <a:rPr lang="it-IT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Cybersecurity per le PMI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è una questione cruciale oggi. I cyber-attacchi prendono sempre più di mira le piccole e medie imprese che non sono protette come le grandi aziende. 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La Cybersecurity è un insieme di pratiche per difendere i sistemi informatici e il software dal crimine informatico. </a:t>
            </a:r>
            <a:endParaRPr lang="en-US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83788" y="599305"/>
            <a:ext cx="551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  <a:p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048083A-F7C9-4E07-BB3F-B54554619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065" y="3235214"/>
            <a:ext cx="4680479" cy="26351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E53FB8E-81F0-4EC4-8CC4-996515D8BC7F}"/>
              </a:ext>
            </a:extLst>
          </p:cNvPr>
          <p:cNvSpPr txBox="1"/>
          <p:nvPr/>
        </p:nvSpPr>
        <p:spPr>
          <a:xfrm>
            <a:off x="386234" y="3147256"/>
            <a:ext cx="6097554" cy="311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Il crimine informatico è qualsiasi attività criminale che si svolge nel mondo digitale, coinvolgendo un computer, un dispositivo in rete o una rete, e destinato a raggiungere un certo scopo o beneficio, che può essere di diversi tipi. La cybersecurity copre molte aree: sicurezza della rete, sicurezza delle app, sicurezza delle informazioni, sicurezza degli utenti, ecc. Vediamo alcuni concetti per considerare la cybersecurity a livello aziendale, per finire alla fine del corso con una guida di base della Cybersecurity. 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1629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Ransomware </a:t>
            </a:r>
            <a:endParaRPr lang="en-GB" sz="2400" dirty="0">
              <a:solidFill>
                <a:srgbClr val="0594A9"/>
              </a:solidFill>
              <a:effectLst/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Ransomware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è un tipo di software maligno che cripta le informazioni su diversi dispositivi. Usando questo metodo, i criminali informatici estorcono denaro alle loro vittime chiedendo un riscatto in cambio di un nuovo accesso ai loro dati. </a:t>
            </a:r>
            <a:endParaRPr lang="es-ES" dirty="0"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559420" y="599305"/>
            <a:ext cx="547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  <a:p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EC1D7D-09F2-4B93-A81C-9BB32E537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396" y="3129229"/>
            <a:ext cx="4672577" cy="243558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93D5E13-2AD5-42EB-A5EF-EA25E8AF8D0D}"/>
              </a:ext>
            </a:extLst>
          </p:cNvPr>
          <p:cNvSpPr txBox="1"/>
          <p:nvPr/>
        </p:nvSpPr>
        <p:spPr>
          <a:xfrm>
            <a:off x="358243" y="3380617"/>
            <a:ext cx="609755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Ransomware,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è un tipo di malware che impedisce agli utenti di accedere al loro sistema o ai loro file personali e richiede il pagamento di un riscatto per potervi accedere nuovamente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610904"/>
            <a:ext cx="11079282" cy="1746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Malware</a:t>
            </a:r>
            <a:endParaRPr lang="en-GB" sz="2400" dirty="0">
              <a:solidFill>
                <a:srgbClr val="0594A9"/>
              </a:solidFill>
              <a:latin typeface="Trebuchet MS" panose="020B0603020202020204" pitchFamily="34" charset="0"/>
              <a:ea typeface="STFangsong" panose="02010600040101010101" pitchFamily="2" charset="-122"/>
              <a:cs typeface="Calibri" panose="020F050202020403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Malware 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significa software maligno. Una delle minacce informatiche più comuni, il malware è un software che un criminale informatico o un hacker ha creato per interrompere o danneggiare il computer di un utente legittimo. </a:t>
            </a:r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47454" y="599305"/>
            <a:ext cx="558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3F0B59-3D14-4143-BE78-FF8320680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729" y="3071017"/>
            <a:ext cx="4077478" cy="30550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DBA7578-A02F-4B70-94AC-0C15766D1974}"/>
              </a:ext>
            </a:extLst>
          </p:cNvPr>
          <p:cNvSpPr txBox="1"/>
          <p:nvPr/>
        </p:nvSpPr>
        <p:spPr>
          <a:xfrm>
            <a:off x="358242" y="3274496"/>
            <a:ext cx="6229169" cy="189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Spesso diffuso tramite un allegato email non richiesto o un download dall'aspetto legittimo, il malware può essere usato dai criminali informatici per fare soldi o in attacchi informatici motivati politicamente. Ci sono molti tipi diversi di malware, come i virus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, Trojans, Spyware, Ransomware, Adware, Botnets.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4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67573" y="1456708"/>
            <a:ext cx="11079282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Antivirus</a:t>
            </a:r>
            <a:r>
              <a:rPr lang="en-US" sz="1800" dirty="0"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Un antivirus è un programma che rileva i malware, li blocca e li elimina per evitare di infettare il dispositivo. Esistono diversi tipi di antivirus, per scegliere quello più adatto a te o alla tua azienda, dovrai prendere in considerazione le specifiche del dispositivo da proteggere e alcuni criteri da prendere in considerazione. </a:t>
            </a: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Ci sono molti software antivirus disponibili, quindi, quando si tratta di sceglierli, considerate questi criteri</a:t>
            </a:r>
            <a:r>
              <a:rPr lang="en-US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: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503438" y="599305"/>
            <a:ext cx="55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6D32383-9618-4EE6-8E1A-CD94AD9B8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224509"/>
              </p:ext>
            </p:extLst>
          </p:nvPr>
        </p:nvGraphicFramePr>
        <p:xfrm>
          <a:off x="488033" y="3534734"/>
          <a:ext cx="9567190" cy="246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419851" y="1693516"/>
            <a:ext cx="10558574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solidFill>
                  <a:srgbClr val="0594A9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Qual è la differenza tra antivirus </a:t>
            </a:r>
            <a:r>
              <a:rPr lang="it-IT" dirty="0">
                <a:solidFill>
                  <a:srgbClr val="0594A9"/>
                </a:solidFill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</a:t>
            </a:r>
            <a:r>
              <a:rPr lang="it-IT" sz="1800" dirty="0">
                <a:solidFill>
                  <a:srgbClr val="0594A9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 anti-malware</a:t>
            </a:r>
            <a:r>
              <a:rPr lang="en-US" sz="1800" dirty="0">
                <a:solidFill>
                  <a:srgbClr val="0594A9"/>
                </a:solidFill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?</a:t>
            </a:r>
            <a:endParaRPr lang="es-ES" sz="1800" dirty="0">
              <a:solidFill>
                <a:srgbClr val="0594A9"/>
              </a:solidFill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Entrambi si riferiscono a un software progettato per rilevare, proteggere e rimuovere il software dannoso. Nonostante ciò che il nome potrebbe suggerire, il software antivirus protegge da più di un semplice virus; semplicemente usa un nome un po' antiquato per descrivere ciò che fa. Anche il software anti-malware è progettato per proteggere dai virus, e semplicemente usa un nome più moderno che comprende tutti i tipi di software maligno, compresi i virus.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94106" y="599305"/>
            <a:ext cx="554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A98851A-A1AD-4FF5-848C-0D9C194A7AE7}"/>
              </a:ext>
            </a:extLst>
          </p:cNvPr>
          <p:cNvSpPr txBox="1"/>
          <p:nvPr/>
        </p:nvSpPr>
        <p:spPr>
          <a:xfrm>
            <a:off x="419851" y="3869239"/>
            <a:ext cx="6638765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Sapendo questo, l'anti-malware può prevenire il verificarsi di un'infezione virale e rimuovere i file infetti. Tuttavia, l'anti-malware non è necessariamente in grado di ripristinare i file che un virus ha modificato o sostituito. 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182B614-18B7-4B21-B3BA-57FDE63E09B3}"/>
              </a:ext>
            </a:extLst>
          </p:cNvPr>
          <p:cNvSpPr txBox="1"/>
          <p:nvPr/>
        </p:nvSpPr>
        <p:spPr>
          <a:xfrm>
            <a:off x="520181" y="1304011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Antimalware</a:t>
            </a:r>
            <a:endParaRPr lang="es-ES" dirty="0"/>
          </a:p>
        </p:txBody>
      </p:sp>
      <p:pic>
        <p:nvPicPr>
          <p:cNvPr id="1026" name="Picture 2" descr="Malware en plantillas empresariales de descarga gratuita - Una al Día">
            <a:extLst>
              <a:ext uri="{FF2B5EF4-FFF2-40B4-BE49-F238E27FC236}">
                <a16:creationId xmlns:a16="http://schemas.microsoft.com/office/drawing/2014/main" xmlns="" id="{E217F915-131A-4DDE-BCAD-CE7791FA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228" y="3667390"/>
            <a:ext cx="3796197" cy="25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3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6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358243" y="1408209"/>
            <a:ext cx="10483929" cy="212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10000"/>
              </a:lnSpc>
              <a:spcAft>
                <a:spcPts val="600"/>
              </a:spcAft>
            </a:pPr>
            <a:r>
              <a:rPr lang="it-IT" dirty="0">
                <a:solidFill>
                  <a:srgbClr val="0594A9"/>
                </a:solidFill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I patches</a:t>
            </a: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 per la Sicurezza</a:t>
            </a:r>
            <a:r>
              <a:rPr lang="en-US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. </a:t>
            </a:r>
            <a:r>
              <a:rPr lang="it-IT" sz="1800" dirty="0">
                <a:solidFill>
                  <a:srgbClr val="0594A9"/>
                </a:solidFill>
                <a:effectLst/>
                <a:latin typeface="Arial Rounded MT Bold" panose="020F0704030504030204" pitchFamily="34" charset="0"/>
                <a:ea typeface="STFangsong" panose="02010600040101010101" pitchFamily="2" charset="-122"/>
                <a:cs typeface="Levenim MT" panose="02010502060101010101" pitchFamily="2" charset="-79"/>
              </a:rPr>
              <a:t>Vulnerabilità</a:t>
            </a:r>
            <a:endParaRPr lang="it-IT" sz="1800" dirty="0">
              <a:solidFill>
                <a:srgbClr val="0594A9"/>
              </a:solidFill>
              <a:effectLst/>
              <a:latin typeface="Tw Cen MT" panose="020B0602020104020603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>
              <a:lnSpc>
                <a:spcPct val="110000"/>
              </a:lnSpc>
              <a:spcAft>
                <a:spcPts val="600"/>
              </a:spcAft>
            </a:pPr>
            <a:endParaRPr lang="en-US" sz="1800" dirty="0">
              <a:effectLst/>
              <a:latin typeface="Arial Rounded MT Bold" panose="020F0704030504030204" pitchFamily="34" charset="0"/>
              <a:ea typeface="STFangsong" panose="02010600040101010101" pitchFamily="2" charset="-122"/>
              <a:cs typeface="Levenim MT" panose="02010502060101010101" pitchFamily="2" charset="-79"/>
            </a:endParaRP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È una parte importante della </a:t>
            </a:r>
            <a:r>
              <a:rPr lang="it-IT" dirty="0"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C</a:t>
            </a: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yber-sicurezza negli affari, poiché aiuta ad evitare lacune di vulnerabilità nei sistemi dell'azienda, aggiornando tutte le loro attrezzature e dispositivi. Questo include applicazioni per computer e sistemi operativi, apparecchiature elettroniche </a:t>
            </a:r>
          </a:p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firmware e software anti-malware. </a:t>
            </a:r>
            <a:endParaRPr 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F1C835FD-8F51-49DB-9EAF-055314093D80}"/>
              </a:ext>
            </a:extLst>
          </p:cNvPr>
          <p:cNvSpPr txBox="1"/>
          <p:nvPr/>
        </p:nvSpPr>
        <p:spPr>
          <a:xfrm>
            <a:off x="6455798" y="599305"/>
            <a:ext cx="557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4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Unità 1: Sicurezza a livello aziendale</a:t>
            </a:r>
          </a:p>
        </p:txBody>
      </p:sp>
      <p:pic>
        <p:nvPicPr>
          <p:cNvPr id="1026" name="Picture 2" descr="Virtual Patching: Patch Those Vulnerabilities before They Can Be Exploited  - Security News">
            <a:extLst>
              <a:ext uri="{FF2B5EF4-FFF2-40B4-BE49-F238E27FC236}">
                <a16:creationId xmlns:a16="http://schemas.microsoft.com/office/drawing/2014/main" xmlns="" id="{1B2CE58B-27B0-4612-B4E0-D1FF6B24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115" y="3121414"/>
            <a:ext cx="3883057" cy="26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086FFD2-2E09-4551-994F-9B8590545B88}"/>
              </a:ext>
            </a:extLst>
          </p:cNvPr>
          <p:cNvSpPr txBox="1"/>
          <p:nvPr/>
        </p:nvSpPr>
        <p:spPr>
          <a:xfrm>
            <a:off x="358243" y="3727410"/>
            <a:ext cx="609755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just">
              <a:lnSpc>
                <a:spcPct val="110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STFangsong" panose="02010600040101010101" pitchFamily="2" charset="-122"/>
                <a:cs typeface="Arial" panose="020B0604020202020204" pitchFamily="34" charset="0"/>
              </a:rPr>
              <a:t>Le patches e gli aggiornamenti sono creati dagli stessi sviluppatori del software e servono a migliorare le sue prestazioni correggendo i bug di sicurezza e aggiungendo nuove funzionalità.</a:t>
            </a:r>
            <a:endParaRPr lang="es-ES" sz="1800" dirty="0">
              <a:effectLst/>
              <a:latin typeface="Arial" panose="020B0604020202020204" pitchFamily="34" charset="0"/>
              <a:ea typeface="STFangsong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7002755" y="6350169"/>
            <a:ext cx="52122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900" dirty="0">
                <a:solidFill>
                  <a:prstClr val="black"/>
                </a:solidFill>
                <a:latin typeface="Arial"/>
              </a:rPr>
              <a:t>Il sostegno della Commissione europea alla produzione di questa pubblicazione non costituisce un'approvazione dei contenuti, che riflettono solo le opinioni degli autori, e la Commissione non può essere ritenuta responsabile per qualsiasi uso che può essere fatto delle informazioni ivi presenti.</a:t>
            </a:r>
          </a:p>
        </p:txBody>
      </p:sp>
      <p:pic>
        <p:nvPicPr>
          <p:cNvPr id="11" name="Imagen 33">
            <a:extLst>
              <a:ext uri="{FF2B5EF4-FFF2-40B4-BE49-F238E27FC236}">
                <a16:creationId xmlns:a16="http://schemas.microsoft.com/office/drawing/2014/main" xmlns="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409546" y="6404244"/>
            <a:ext cx="606804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" y="6404244"/>
            <a:ext cx="106216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30979" y="6359320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234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6569</Words>
  <Application>Microsoft Office PowerPoint</Application>
  <PresentationFormat>Widescreen</PresentationFormat>
  <Paragraphs>312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50" baseType="lpstr">
      <vt:lpstr>Arial Unicode MS</vt:lpstr>
      <vt:lpstr>맑은 고딕</vt:lpstr>
      <vt:lpstr>Arial</vt:lpstr>
      <vt:lpstr>Arial Rounded MT Bold</vt:lpstr>
      <vt:lpstr>Calibri</vt:lpstr>
      <vt:lpstr>Calibri Light</vt:lpstr>
      <vt:lpstr>Levenim MT</vt:lpstr>
      <vt:lpstr>STFangsong</vt:lpstr>
      <vt:lpstr>Times New Roman</vt:lpstr>
      <vt:lpstr>Trebuchet MS</vt:lpstr>
      <vt:lpstr>Tw Cen MT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Solutions For All</dc:creator>
  <cp:lastModifiedBy>Windows User</cp:lastModifiedBy>
  <cp:revision>121</cp:revision>
  <dcterms:created xsi:type="dcterms:W3CDTF">2020-01-20T05:08:25Z</dcterms:created>
  <dcterms:modified xsi:type="dcterms:W3CDTF">2023-03-03T11:28:51Z</dcterms:modified>
</cp:coreProperties>
</file>